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349" r:id="rId2"/>
    <p:sldId id="351" r:id="rId3"/>
  </p:sldIdLst>
  <p:sldSz cx="9906000" cy="6858000" type="A4"/>
  <p:notesSz cx="6745288" cy="98821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山本芳樹" initials="山本芳樹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66FF33"/>
    <a:srgbClr val="FF99CC"/>
    <a:srgbClr val="00B0F0"/>
    <a:srgbClr val="0070C0"/>
    <a:srgbClr val="00B050"/>
    <a:srgbClr val="5B9BD5"/>
    <a:srgbClr val="B6DDE8"/>
    <a:srgbClr val="FF66FF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446" autoAdjust="0"/>
    <p:restoredTop sz="50057" autoAdjust="0"/>
  </p:normalViewPr>
  <p:slideViewPr>
    <p:cSldViewPr snapToGrid="0">
      <p:cViewPr>
        <p:scale>
          <a:sx n="125" d="100"/>
          <a:sy n="125" d="100"/>
        </p:scale>
        <p:origin x="-552" y="-72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254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0999D05C-964A-48FF-9C9A-3403EAE473C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2" y="0"/>
            <a:ext cx="2922959" cy="495826"/>
          </a:xfrm>
          <a:prstGeom prst="rect">
            <a:avLst/>
          </a:prstGeom>
        </p:spPr>
        <p:txBody>
          <a:bodyPr vert="horz" lIns="90479" tIns="45239" rIns="90479" bIns="452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4CA9EB3-6E02-4965-AF21-483D4BF207E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20771" y="0"/>
            <a:ext cx="2922959" cy="495826"/>
          </a:xfrm>
          <a:prstGeom prst="rect">
            <a:avLst/>
          </a:prstGeom>
        </p:spPr>
        <p:txBody>
          <a:bodyPr vert="horz" lIns="90479" tIns="45239" rIns="90479" bIns="45239" rtlCol="0"/>
          <a:lstStyle>
            <a:lvl1pPr algn="r">
              <a:defRPr sz="1200"/>
            </a:lvl1pPr>
          </a:lstStyle>
          <a:p>
            <a:fld id="{32688BAF-41EB-4DE3-9FF2-28A77E813C79}" type="datetimeFigureOut">
              <a:rPr kumimoji="1" lang="ja-JP" altLang="en-US" smtClean="0"/>
              <a:pPr/>
              <a:t>2023/4/27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49E6C57-4264-4C3C-B6BC-CDF6FC3F300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2" y="9386366"/>
            <a:ext cx="2922959" cy="495824"/>
          </a:xfrm>
          <a:prstGeom prst="rect">
            <a:avLst/>
          </a:prstGeom>
        </p:spPr>
        <p:txBody>
          <a:bodyPr vert="horz" lIns="90479" tIns="45239" rIns="90479" bIns="452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03E309E-B7ED-4090-BCFE-B14E9E317F7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20771" y="9386366"/>
            <a:ext cx="2922959" cy="495824"/>
          </a:xfrm>
          <a:prstGeom prst="rect">
            <a:avLst/>
          </a:prstGeom>
        </p:spPr>
        <p:txBody>
          <a:bodyPr vert="horz" lIns="90479" tIns="45239" rIns="90479" bIns="45239" rtlCol="0" anchor="b"/>
          <a:lstStyle>
            <a:lvl1pPr algn="r">
              <a:defRPr sz="1200"/>
            </a:lvl1pPr>
          </a:lstStyle>
          <a:p>
            <a:fld id="{C34F964C-735D-48CE-A94C-4BE9D7ED041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60893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04T04:41:06.42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5562 1015 24575,'8'0'0,"-1"0"0,1 0 0,-1 0 0,0 0 0,-2 0 0,2 0 0,-2 0 0,1 0 0,1 0 0,0 0 0,0 0 0,1 0 0,2 0 0,0 0 0,0 0 0,-3 0 0,-1 0 0,0 0 0,-1 0 0,0 0 0,0 0 0,0 0 0,-1 0 0,0 0 0,0 0 0,1 0 0,0 0 0,0 0 0,1 0 0,2 0 0,2 0 0,3 0 0,3 0 0,0 0 0,-2 0 0,-3 0 0,-3 0 0,-1 0 0,2 0 0,1 0 0,3 0 0,-1 0 0,-1 0 0,-1 0 0,-1 0 0,2 0 0,1 0 0,0 0 0,3 0 0,-1 0 0,2 0 0,-1 1 0,0 1 0,-1-1 0,-2-1 0,-2 0 0,-2 0 0,0 0 0,-1 0 0,2 0 0,1 0 0,3 0 0,1 0 0,3 0 0,2 1 0,2 1 0,0 1 0,1 0 0,-2 0 0,-2-1 0,-3 0 0,-5-1 0,-2 0 0,-1 0 0,0 0 0,1 0 0,0 0 0,1-1 0,-1 1 0,-1 0 0,-1 0 0,1-1 0,0 0 0,0 0 0,2 0 0,1 0 0,2 1 0,1 0 0,2 0 0,0 0 0,0-1 0,-1 0 0,0 0 0,-3 0 0,0 0 0,-1 0 0,-1 0 0,0 0 0,0 0 0,1 0 0,1 0 0,0 0 0,0 0 0,1 0 0,-1 0 0,-1 0 0,0 0 0,1 0 0,-1 0 0,1 0 0,-1 0 0,-2 0 0,0 0 0,-1 0 0,0 0 0,0-1 0,2 0 0,2-1 0,4 0 0,2 0 0,2-2 0,2 2 0,2-2 0,0 0 0,-4 1 0,-3 0 0,-5 1 0,-1 1 0,-6 1 0,1-1 0,-1 0 0,-2 0 0,4 1 0,-1 0 0,2 0 0,3-1 0,1 0 0,0-1 0,1 1 0,1 0 0,0-1 0,3 0 0,0 0 0,-1 0 0,0 1 0,-2 0 0,-1 1 0,-1 0 0,0 0 0,-1 0 0,1 0 0,1 0 0,0 0 0,4 0 0,-1 0 0,2 0 0,0 0 0,-1 1 0,1 1 0,-2 1 0,-2 0 0,-1 0 0,-2-1 0,0-1 0,-1 0 0,0-1 0,-1 0 0,2 0 0,0 0 0,1 0 0,2 0 0,0 0 0,0 0 0,2-1 0,1-1 0,-2-1 0,-3 0 0,-1 1 0,-5 1 0,0 0 0,-3 1 0,2-1 0,3-1 0,5-3 0,5-1 0,1-1 0,-2 0 0,-4 3 0,-7 3 0,-1 5 0,-4 7 0,0 0 0,0 10 0,0-2 0,0 4 0,0-2 0,0-4 0,0-1 0,1-3 0,0 0 0,0-2 0,1 0 0,0-2 0,-1-1 0,-1-1 0,0-2 0,0 1 0,0 0 0,0 1 0,0-1 0,0 1 0,0 0 0,0 0 0,0-1 0,1-1 0,0 1 0,1 0 0,-1 1 0,1 0 0,0 1 0,-1 1 0,1 3 0,0-1 0,0 0 0,1-1 0,1-1 0,-1-1 0,0-2 0,-1 1 0,2 0 0,0 0 0,1 0 0,1 0 0,2 3 0,5 5 0,2 3 0,2 3 0,-2-2 0,-4-3 0,-1-4 0,-4-3 0,0-2 0,-1 0 0,0 0 0,0 0 0,1 0 0,-2-2 0,3 2 0,-3-2 0,3 1 0,-1 1 0,2 3 0,0 1 0,3 2 0,0 0 0,-1-1 0,0-1 0,0 0 0,1-1 0,4 2 0,-1-1 0,0-1 0,-1 1 0,-1-2 0,-2 0 0,-1 0 0,-1-3 0,0-1 0,1 0 0,-1-1 0,2 2 0,0 1 0,1 0 0,2 0 0,-2 0 0,-1-2 0,-2-1 0,-2 1 0,0-3 0,-1 0 0,-2 0 0,-1-1 0,0 0 0,-1-1 0,3 1 0,-4-1 0,-10 1 0,-5 2 0,-9 2 0,2 1 0,3 1 0,-2-1 0,0-1 0,1-1 0,4 0 0,4-2 0,5-2 0,2 0 0,1 0 0,0 0 0,-1 0 0,0 0 0,-2 0 0,0 0 0,3 0 0,-2 0 0,3 0 0,-3 0 0,2 0 0,-3 0 0,-2 0 0,-1 0 0,-1 0 0,-1 0 0,1 0 0,2 0 0,1 0 0,1 0 0,-2 0 0,0 0 0,-1 0 0,-2 0 0,-1 0 0,-2 0 0,0 0 0,1 0 0,0 0 0,-1 0 0,0 0 0,-1 0 0,-1 0 0,-2 0 0,0 0 0,-1 0 0,1 0 0,1 0 0,-1 0 0,-1-1 0,-2-3 0,-3-1 0,0-3 0,2 1 0,5 2 0,4 1 0,4 2 0,2 1 0,1 0 0,-2 1 0,1 0 0,0 0 0,-2 0 0,2 0 0,-1 0 0,1 0 0,1 0 0,-1 0 0,-2 0 0,-1 0 0,-3 0 0,0 0 0,-1 0 0,2 0 0,0 0 0,0 0 0,-1 0 0,-1 0 0,1 0 0,0 0 0,1 0 0,2 0 0,3 0 0,2 0 0,3 1 0,2 1 0,0-1 0,-1 1 0,-8-2 0,5 0 0,-8 0 0,6 0 0,-4 0 0,-1 0 0,3 0 0,1 0 0,-1 0 0,-1 0 0,-3 0 0,-3 0 0,-1 0 0,-2 0 0,0 0 0,1 0 0,2 0 0,1 0 0,3 0 0,2 0 0,-1 0 0,-2 0 0,-2 0 0,-2 0 0,0 0 0,0 0 0,1 0 0,1 0 0,1 0 0,2 0 0,2 0 0,1 0 0,0 0 0,-1 0 0,-1 0 0,-1 0 0,0 0 0,-1 0 0,-1 0 0,0 0 0,-1 0 0,-2 0 0,0 0 0,0 0 0,1 0 0,2 0 0,2 0 0,2 0 0,2 0 0,1 0 0,1-1 0,0 0 0,1 0 0,-1 1 0,0-1 0,-1 0 0,-2 0 0,-2 0 0,-3 0 0,-2 0 0,0-1 0,-1 1 0,0-1 0,1 1 0,1 0 0,2 1 0,1 0 0,3 0 0,1 0 0,0 0 0,0 0 0,0 0 0,-1 0 0,2 0 0,0 0 0,-1 0 0,-3 0 0,-1 0 0,-1 0 0,1 0 0,2 0 0,0 0 0,-1 0 0,-1 0 0,0 0 0,-1 0 0,1 0 0,-1 0 0,1 0 0,1 0 0,1 0 0,1 0 0,0 0 0,-1 0 0,-1 0 0,-2 0 0,0 0 0,0 0 0,-1 0 0,-2 0 0,-1 0 0,-3 0 0,-2 0 0,3 0 0,1 0 0,4 0 0,1 0 0,1 0 0,-1 0 0,2 0 0,0 0 0,1 0 0,3 0 0,1 0 0,3 0 0,-1 0 0,1 0 0,1 0 0,0 0 0,-8 0 0,-20 0 0,8 0 0,-19 0 0,19 0 0,-5 0 0,1 0 0,2 0 0,1-1 0,2 0 0,1-1 0,3 1 0,1 0 0,2 0 0,1 0 0,0 0 0,0 0 0,1 0 0,-1 0 0,0 0 0,-1 1 0,-2 0 0,0 0 0,-3 0 0,0 0 0,-3 0 0,1-1 0,4-1 0,4 1 0,6 1 0,2 0 0,1 0 0,-2 0 0,-3 0 0,-5 0 0,-1 0 0,1 0 0,1 0 0,3 0 0,0 0 0,0 0 0,0 0 0,1 0 0,-2 0 0,-2 0 0,-1 0 0,-2 0 0,0 0 0,-1 0 0,1 0 0,2 0 0,3 0 0,4 0 0,2 0 0,2 0 0,1 0 0,-1 0 0,-3 0 0,-4 0 0,-5 0 0,-3 0 0,-4 0 0,-1 0 0,0 0 0,1 0 0,3 0 0,4 0 0,5 0 0,4 0 0,3 0 0,2 1 0,-4 0 0,-4-1 0,-4 0 0,-3 0 0,0 0 0,1 0 0,-2 0 0,0 0 0,-1 0 0,1-1 0,3 0 0,2 0 0,4 1 0,-3 0 0,-1 0 0,-6 0 0,-5 0 0,0 0 0,-1 0 0,1-1 0,3-1 0,1 0 0,3 0 0,1 1 0,-2-2 0,-1 2 0,0 0 0,-1 0 0,2 1 0,2 0 0,3 0 0,3 0 0,1 0 0,1 0 0,-1 0 0,-2 0 0,-4 0 0,-4 0 0,-4 0 0,-2 0 0,-1 0 0,1-1 0,3 0 0,4-1 0,4 0 0,3 1 0,3 0 0,1 1 0,0 0 0,-1 0 0,0 0 0,-1 0 0,0 0 0,-2 0 0,-3 0 0,-5 0 0,-3 0 0,1 0 0,1 0 0,5 0 0,1 0 0,2 0 0,1 0 0,-1 0 0,0 0 0,1 0 0,1 0 0,1 0 0,1 0 0,1 0 0,0 0 0,-1 1 0,1 0 0,2-1 0,-2 1 0,-5-1 0,-4 0 0,-4 0 0,1 0 0,4 0 0,0 0 0,5 0 0,2 0 0,1 0 0,0 0 0,-2 0 0,-1 0 0,-1 0 0,-1 1 0,0-1 0,-1 1 0,-3 0 0,-1-1 0,0 0 0,0 0 0,2 0 0,2 0 0,-1 0 0,2 0 0,-2 0 0,0 0 0,-3 0 0,-4 0 0,1 0 0,-2 0 0,4 0 0,4 0 0,5 0 0,4 0 0,2 0 0,1 0 0,-2 0 0,0 0 0,-2 0 0,-2 0 0,-2 0 0,-2 0 0,2 0 0,1 0 0,2 0 0,4 0 0,-2 1 0,0 0 0,-1 0 0,-3 1 0,5-1 0,-2 0 0,3-1 0,-2 1 0,1 0 0,-2 2 0,2-3 0,-1 2 0,2-2 0,-1 1 0,-3 1 0,-2-1 0,-3 1 0,0 0 0,1 0 0,2-1 0,2-1 0,0 1 0,1 0 0,-1 0 0,-1-1 0,-3 0 0,-1 0 0,-1 0 0,2 0 0,3 0 0,1 0 0,3 0 0,0 0 0,0 0 0,1 0 0,1 0 0,-1 0 0,0 0 0,-1 0 0,-1 0 0,-3 0 0,-2 0 0,-2 0 0,1 0 0,-4 0 0,8-1 0,-2 0 0,6 0 0,0 1 0,-6 0 0,-6 0 0,-4 0 0,-2 0 0,-1 0 0,1 0 0,-3-1 0,0-1 0,2 0 0,2-1 0,1-1 0,-1 0 0,-2-2 0,-1-2 0,-3-1 0,-1 0 0,5 0 0,4 3 0,6 1 0,1 1 0,5 3 0,-1 0 0,3 1 0,-1-1 0,-2 0 0,-4-1 0,-2 0 0,0-1 0,0 1 0,2-1 0,5 1 0,0 1 0,4 0 0,-2 0 0,-2-2 0,-4-1 0,-4-4 0,-4-2 0,1 0 0,0-1 0,2 2 0,4 1 0,1 2 0,2 0 0,1 3 0,0 0 0,1 1 0,1 0 0,0 1 0,-1 0 0,1 0 0,0 0 0,1 0 0,0 0 0,1 0 0,-1 0 0,0 0 0,-1-2 0,-1 1 0,-1-2 0,-1 0 0,-3-1 0,-2 0 0,1-1 0,0 1 0,5 2 0,0-1 0,3 3 0,0-2 0,-1 1 0,-1-1 0,-2 0 0,-3-3 0,-2-2 0,-3-2 0,1 0 0,2 2 0,2 1 0,1 0 0,4 3 0,-2-1 0,2 2 0,-2-2 0,-2 0 0,0 0 0,0-1 0,0 1 0,-1-2 0,-1 0 0,1 0 0,2 2 0,3 1 0,0 2 0,0 1 0,-7-3 0,3 1 0,-8-5 0,7 2 0,-4-2 0,1 0 0,3 3 0,1-2 0,-1 1 0,0 0 0,1 0 0,-1 0 0,-2 0 0,-3-1 0,-2-2 0,-4-2 0,1 2 0,2 0 0,1 3 0,5 0 0,1 1 0,3 1 0,1 0 0,1 1 0,1 0 0,1 1 0,2 0 0,-1 0 0,-1 0 0,0-1 0,-2-1 0,-1-1 0,-1-1 0,0 0 0,1 1 0,1 1 0,1 1 0,1 1 0,1 0 0,0-1 0,0 0 0,-1 0 0,0 0 0,-1-2 0,-1 1 0,-1-2 0,-1 1 0,-1-1 0,1 0 0,0-1 0,-1 1 0,0-1 0,-1 1 0,0-3 0,0 1 0,1 0 0,1 2 0,2 1 0,0 1 0,1 1 0,0 0 0,0 0 0,1-2 0,-2 1 0,-1-1 0,-1-2 0,0 1 0,1-3 0,-1 1 0,1 1 0,0 0 0,-1 0 0,-1-1 0,0 0 0,-1-1 0,-1-1 0,0 0 0,-1 0 0,-1 0 0,1 0 0,1 1 0,2 1 0,2 2 0,1 1 0,0 1 0,0-1 0,3 1 0,-1 1 0,-9 2 0,-20-2 0,9 0 0,-18-4 0,20 0 0,-6-2 0,-1-1 0,2-2 0,0 0 0,2-1 0,3 1 0,0 0 0,0-2 0,-5-1 0,-2-3 0,-2-1 0,2 2 0,3 1 0,4 3 0,3 2 0,5 2 0,2 2 0,4 2 0,2 0 0,0 2 0,1-1 0,-1 0 0,-1-1 0,0-1 0,0 0 0,0 0 0,1 0 0,-1 0 0,0-1 0,1 0 0,-1 1 0,3 1 0,0 1 0,1 2 0,0 1 0,1-1 0,-1 0 0,1-1 0,-2 1 0,0 0 0,0-1 0,-2-1 0,0 0 0,-2-2 0,0 0 0,-1 0 0,1-2 0,1 2 0,-3-1 0,-1-1 0,-3-2 0,0-1 0,0 2 0,1 0 0,4 1 0,2 1 0,3-4 0,2 0 0,-1 1 0,-3 4 0,-12 1 0,7 2 0,-11-6 0,9 1 0,-5-5 0,-4-2 0,0 0 0,-1 2 0,5 1 0,4 3 0,5 2 0,2 1 0,0 0 0,1 1 0,-2-1 0,3 2 0,-2-2 0,2 0 0,-3-3 0,-1-2 0,-1 0 0,2 1 0,2 1 0,0 1 0,2 2 0,0 0 0,0 1 0,2 1 0,0 0 0,0 0 0,0 0 0,1-1 0,-1-1 0,0-1 0,0-3 0,-1-1 0,0 0 0,0 1 0,1 1 0,0 0 0,1 0 0,0-1 0,0 0 0,1 0 0,0 2 0,0 0 0,0 1 0,0 0 0,0 0 0,0 0 0,1 1 0,2-1 0,3 0 0,3 1 0,3 0 0,-1 3 0,-2 1 0,-1 1 0,-1 1 0,0 0 0,-1 0 0,0 0 0,-1 1 0,3 1 0,4 1 0,3 3 0,2 2 0,3 1 0,0 1 0,-1-1 0,-1 0 0,-1 0 0,-2 0 0,0-1 0,-1 0 0,-4 0 0,-1-1 0,-3-2 0,0 1 0,0-3 0,0 1 0,0 0 0,1-1 0,0 1 0,-1-1 0,0 0 0,0 1 0,0 0 0,-2-2 0,5 1 0,8-1 0,-6 0 0,11 3 0,-10 0 0,2 1 0,-2-1 0,-3-1 0,-1 0 0,0 1 0,1 0 0,-1 0 0,1-2 0,-5 0 0,1-1 0,-2 0 0,1 1 0,3 0 0,1 1 0,0-1 0,0 0 0,0 0 0,-1-1 0,3 1 0,0-1 0,1 1 0,-1 1 0,-1-1 0,-1-1 0,-2 0 0,0 0 0,0 0 0,-1 1 0,-1-1 0,0 0 0,-1 0 0,1 1 0,0 1 0,0-1 0,0 1 0,0-3 0,-1 2 0,-2-2 0,1 0 0,0 0 0,-1 0 0,1 0 0,1-1 0,6 0 0,-4 0 0,5 1 0,-3-1 0,2 1 0,1 0 0,-3 0 0,-1-1 0,-2 0 0,-1 0 0,0 0 0,1 0 0,-1 0 0,0 0 0,0 0 0,2 0 0,1 0 0,0 0 0,1 0 0,1 0 0,1 0 0,1 0 0,0 0 0,-2 0 0,-1 0 0,0 0 0,-1 0 0,-1 0 0,0 0 0,0 0 0,0 0 0,1 0 0,4 0 0,2 1 0,3 0 0,1 0 0,-3 1 0,-4 0 0,2 1 0,1 2 0,2 1 0,3 2 0,-2 0 0,-1-1 0,-3-1 0,-1 0 0,0 1 0,0 0 0,1 0 0,-1 2 0,2 1 0,-1 1 0,0 1 0,0 0 0,-1-1 0,-1 0 0,0-1 0,-2-2 0,1-1 0,0-2 0,1 0 0,-1-1 0,-2-1 0,-2-1 0,0 0 0,0-1 0,8 5 0,-4-2 0,9 5 0,-5-1 0,5 2 0,2 2 0,-1-1 0,1-1 0,0-1 0,0-1 0,-1 0 0,0 0 0,-2-1 0,-2 0 0,-2-1 0,-1-2 0,-2 1 0,1 0 0,-2 0 0,0 0 0,0-1 0,-1 0 0,1 1 0,2 0 0,3 3 0,1 0 0,3 1 0,-1 1 0,1 0 0,-3-1 0,-1 1 0,-1-3 0,-1 1 0,-2-1 0,0-1 0,-1-1 0,0 1 0,3-1 0,2 1 0,2 2 0,0-1 0,0 0 0,0 1 0,1 2 0,3 4 0,2 2 0,-2 0 0,-1-3 0,-8-6 0,5 3 0,-1-1 0,2 1 0,1 3 0,-3-3 0,1-1 0,3 2 0,0-2 0,-4-1 0,-1 0 0,-2 0 0,1 0 0,1 0 0,2 0 0,-1 0 0,0-1 0,-2-2 0,-2 0 0,-2 0 0,-1-1 0,-1 1 0,1 1 0,0 1 0,1 0 0,1 0 0,-1-1 0,0 0 0,-2-3 0,-2-1 0,-1-1 0,-2 0 0,1 0 0,8 1 0,-5-1 0,8 4 0,-5 0 0,1 2 0,1 0 0,-2-1 0,-1 0 0,0-1 0,-1-1 0,-2 0 0,-1-2 0,0 1 0,0-1 0,1 1 0,2 1 0,-1 0 0,-1-1 0,-2-1 0,0 0 0,0-1 0,2 2 0,2 0 0,0 1 0,1 0 0,-1-1 0,0 0 0,-1 0 0,0-1 0,0 1 0,-3-1 0,0-1 0,-1 0 0,0 0 0,2 1 0,1 0 0,2 0 0,0 1 0,-1-1 0,-1 1 0,0 0 0,-1-1 0,0 0 0,-1 0 0,1-1 0,0 0 0,-1 0 0,-1 0 0,0-1 0,2 1 0,4 0 0,1 1 0,0 1 0,0 0 0,-2 1 0,2-1 0,2 1 0,0 1 0,0 0 0,-2-1 0,-3-2 0,0 1 0,0-1 0,0 2 0,3 1 0,1-1 0,1-1 0,-1 0 0,1 0 0,0 0 0,-2 0 0,0-2 0,-1 0 0,-1-1 0,1 0 0,0 1 0,1 0 0,1 0 0,1-1 0,1 0 0,0 0 0,1 0 0,5 0 0,-7 0 0,12 0 0,-2 0 0,7 0 0,1 0 0,-7 0 0,-4 0 0,-3 0 0,-1 0 0,1 0 0,0 0 0,1 0 0,-1 0 0,-2 0 0,1 0 0,-2 0 0,1 0 0,1 0 0,0 0 0,4 0 0,1 0 0,4 0 0,3 0 0,-2-1 0,-1 0 0,-5-2 0,-8 2 0,1-1 0,-8 2 0,5-1 0,3 0 0,7 0 0,4 0 0,2-1 0,-3-1 0,-1 1 0,0-1 0,0-1 0,-1-1 0,1 1 0,-2-1 0,-2 2 0,-4 0 0,-2 1 0,-2-1 0,-1 0 0,1 0 0,0 0 0,1 1 0,1-1 0,1 0 0,1-1 0,2-1 0,1 0 0,1 0 0,1 0 0,-1-1 0,-1 0 0,-3 1 0,-2 1 0,-1 1 0,-1 0 0,1-1 0,0 1 0,1-1 0,-1 1 0,0 1 0,-4 0 0,1 1 0,-4 0 0,2-1 0,3 0 0,3-1 0,4-2 0,1 0 0,-2 0 0,-1 1 0,0 1 0,0 0 0,2-1 0,-1 0 0,2-1 0,2 0 0,2-2 0,5-1 0,2-1 0,-1 1 0,-4 1 0,-6 3 0,-5 2 0,-3 1 0,2 0 0,6-2 0,-3 0 0,6-4 0,-8 3 0,3-3 0,0 1 0,-3 0 0,0 1 0,-3 2 0,1 0 0,0 1 0,0-2 0,3-1 0,-1-1 0,1 2 0,-2 0 0,-2 2 0,-2-1 0,4-1 0,1 0 0,2-1 0,0 0 0,-2 1 0,-1 1 0,-1-1 0,1 0 0,1-1 0,2-1 0,2-1 0,0 0 0,0 0 0,0 2 0,-1 0 0,1 0 0,0 0 0,-2 0 0,-1 1 0,-2-1 0,-4 3 0,1-1 0,-2 1 0,2-1 0,2-1 0,1-1 0,0 0 0,1 1 0,-1 0 0,-2 1 0,2 2 0,0-1 0,2 0 0,1 1 0,-1-1 0,1 1 0,-1 0 0,-1-1 0,0 1 0,-1 0 0,1-1 0,3 1 0,0-1 0,3 1 0,2 0 0,0 0 0,0 0 0,-4 0 0,-3 1 0,-2 0 0,-2 0 0,-1 0 0,-1 0 0,0 0 0,1 0 0,1 0 0,0 0 0,1 0 0,0 0 0,0 0 0,-1 0 0,1 0 0,1 0 0,1 0 0,1 0 0,1 0 0,-1 0 0,-1 0 0,-1 0 0,-1 0 0,0 0 0,0 0 0,0 1 0,0 0 0,1 0 0,0-1 0,0 1 0,-2-1 0,-3 1 0,1 1 0,-2-1 0,3 1 0,-1 0 0,2 0 0,-2 0 0,-1 0 0,0-1 0,-1 0 0,0 1 0,0-1 0,0 1 0,0-1 0,-1 0 0,0 0 0,1 0 0,1 1 0,-1 0 0,0 0 0,-1 0 0,1-1 0,-1 0 0,0 1 0,0 0 0,1 1 0,0 1 0,-1-3 0,0 2 0,2-2 0,1 1 0,-1 0 0,0 0 0,-2 0 0,0-1 0,-1 0 0,2 0 0,1 3 0,-1-2 0,3 4 0,-4-5 0,2 1 0,-1-2 0,0 0 0,-1 0 0,-5 0 0,2 0 0,-7 1 0,8 0 0,-1 0 0,6-1 0,0 0 0,1 0 0,0 0 0,-1 0 0,0 0 0,-2 0 0,2 0 0,1 0 0,1 0 0,2 2 0,-3-2 0,0 2 0,-2-1 0,3 1 0,-1-1 0,2 1 0,-5-1 0,2 0 0,-2 0 0,2 0 0,1 0 0,2 0 0,2 1 0,-1-1 0,1-1 0,0 1 0,-1-1 0,0 1 0,-1 1 0,2 0 0,2 0 0,2 2 0,1-1 0,-1 1 0,-1-1 0,-2-1 0,-2-1 0,0 1 0,2 0 0,0 0 0,0-2 0,-3 0 0,-3 2 0,-1-2 0,1 3 0,-2-2 0,4 1 0,-2-1 0,3 1 0,1 0 0,0 0 0,2 0 0,-1 0 0,0 0 0,-1 0 0,-1-1 0,1 1 0,1-1 0,0 1 0,2-1 0,1 1 0,0 1 0,1 0 0,-2 1 0,-1-1 0,-1 0 0,0-1 0,2 2 0,1-1 0,1 1 0,0-1 0,-3 0 0,-2-1 0,0-1 0,0-1 0,2 0 0,0 0 0,-2 0 0,-1 0 0,-4 0 0,-2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04T04:41:38.63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492 0 24575,'-24'3'0,"12"-1"0,-24 10 0,5 11 0,-9 7 0,2 2 0,10-8 0,14-12 0,4-4 0,-1-2 0,-4 2 0,-2 0 0,0 0 0,1-1 0,3-1 0,1 0 0,-1 0 0,1 1 0,-1-2 0,2 0 0,2-2 0,1 0 0,3-1 0,-1 0 0,-3 1 0,-3 2 0,-4-1 0,2 1 0,2-2 0,3 0 0,4-2 0,2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04T04:41:39.90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586 1 24575,'-33'0'0,"8"0"0,-30 1 0,-2 8 0,-21 12 0,-1 7 0,11 4 0,19-9 0,18-9 0,10-5 0,7-3 0,0 0 0,0-1 0,0-1 0,2 0 0,3-1 0,4-2 0,2 1 0,2-2 0,-1 1 0,1 0 0,1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04T04:41:41.54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588 1 24575,'-16'0'0,"-8"0"0,-8 0 0,-11 0 0,-6 0 0,2 1 0,0 2 0,8 3 0,6 2 0,3 2 0,3-2 0,4-2 0,2-2 0,0 0 0,4 0 0,2 0 0,4 0 0,2 1 0,-1 0 0,-3 3 0,-3 1 0,2-1 0,0 0 0,7-4 0,0 0 0,6-3 0,-1 1 0,2-2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04T04:41:43.13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527 0 24575,'-30'0'0,"-6"0"0,-6 0 0,-8 0 0,-3 2 0,3 1 0,6 3 0,16 2 0,10-1 0,4-1 0,1-2 0,2 0 0,-3-1 0,-1 1 0,-3 1 0,2-1 0,4 1 0,2-1 0,4 0 0,0 1 0,0 0 0,0 0 0,0 0 0,0-1 0,1-1 0,1 0 0,0 0 0,2-1 0,0-1 0,2-1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04T04:41:44.68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769 1 24575,'-47'0'0,"-28"0"0,19 0 0,-35 0 0,35 0 0,-11 0 0,5 0 0,16 0 0,9 0 0,9 0 0,5 0 0,-1 1 0,0 4 0,-1 2 0,2 2 0,5-2 0,4-2 0,2-1 0,0 0 0,0 0 0,4-1 0,3-2 0,2 0 0,3-1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04T04:41:46.26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24575,'5'29'0,"-3"-15"0,5 12 0,-2-14 0,3 5 0,1 2 0,-1-2 0,-1 0 0,0 1 0,-2-2 0,0-2 0,-2-2 0,3 3 0,1 3 0,2 3 0,1 3 0,0-2 0,-1-1 0,1-3 0,0 0 0,0-2 0,0-2 0,0 0 0,-2 0 0,1 1 0,-2-2 0,0-1 0,-3-1 0,-1-2 0,-1-1 0,-1-1 0,1-1 0,-1-3 0,0-1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04T04:41:47.84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24575,'0'8'0,"1"11"0,4 11 0,5 15 0,3 12 0,4-1 0,-2-2 0,-2-11 0,-2-10 0,-2-6 0,-2-5 0,-2-2 0,-1-2 0,-1-4 0,0-1 0,1 0 0,1 1 0,0 1 0,0 2 0,1-2 0,-1-1 0,1 0 0,-1 0 0,0 1 0,-1-2 0,-1-3 0,-1-2 0,-1-3 0,-1-1 0,1-3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04T04:41:49.60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24575,'1'17'0,"19"40"0,-9-19 0,25 43 0,-6-31 0,10 13 0,-1-6 0,-8-15 0,-9-14 0,-6-10 0,-3-3 0,-3-3 0,-4-2 0,-2-4 0,-1-1 0,-3-4 0,0 0 0,0 0 0,0 1 0,0 0 0,0 0 0,0 0 0,0 0 0,1 2 0,1 2 0,1 0 0,-1 3 0,1 0 0,2 2 0,1 4 0,2 3 0,1-1 0,-1-2 0,-3-5 0,-2-4 0,-1-3 0,-2-1 0,1-2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04T04:41:51.21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24575,'22'12'0,"29"18"0,-16-9 0,29 19 0,-27-17 0,11 7 0,-3-1 0,-8-3 0,-8-5 0,-9-6 0,-6-3 0,-5-4 0,-2-1 0,0 0 0,0 0 0,0-1 0,-1 1 0,1-1 0,0 0 0,1 0 0,1 1 0,-1 0 0,1-1 0,-5-2 0,0 0 0,-3-3 0,2 1 0,2 0 0,-1 0 0,-1-1 0,-2-1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04T04:41:53.25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24575,'89'45'0,"-39"-17"0,-1 0 0,24 11 0,11 9 0,-41-26 0,8 6 0,-5-1 0,-12-7 0,-7-4 0,-5-2 0,-3-3 0,-4 0 0,0-1 0,2 2 0,6 4 0,4 3 0,3 3 0,-2-1 0,-5-4 0,-6-3 0,-5-4 0,-6-6 0,-1 1 0,-2-2 0,1 2 0,3 2 0,3 0 0,1 1 0,1 0 0,-3-1 0,-1-2 0,-2-1 0,-1-2 0,-3 0 0,0-1 0,0 0 0,3 1 0,5 2 0,2 2 0,3-1 0,-3 0 0,-3-1 0,-2-1 0,-4-1 0,-1-1 0,-2-1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04T04:41:23.01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347 0 24575,'-21'22'0,"-4"5"0,4-6 0,-5 7 0,6-7 0,-6 7 0,0 0 0,3-4 0,7-6 0,5-6 0,4-3 0,2-3 0,-1 1 0,0 0 0,0 0 0,2 0 0,0-1 0,1 1 0,-1 2 0,-2 2 0,-1 3 0,-1 0 0,2-2 0,0-2 0,4-5 0,-1-1 0,3-3 0,-2 2 0,-1 1 0,-2 1 0,-3 5 0,-1 1 0,1 1 0,1-1 0,3-3 0,2-4 0,2-1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04T04:41:55.59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24575,'45'13'0,"31"17"0,-22-7 0,31 18 0,-43-17 0,6 4 0,-8-4 0,-9-7 0,-4-3 0,-2-1 0,-2-2 0,-5-1 0,-1-1 0,-3 0 0,5 4 0,6 4 0,10 7 0,7 4 0,4 3 0,2 4 0,0 0 0,-1-1 0,-7-2 0,-8-8 0,-9-6 0,-6-5 0,-6-5 0,-3-3 0,-3-1 0,-2-2 0,0 0 0,2 2 0,8 6 0,9 10 0,12 10 0,8 6 0,-3-2 0,-7-6 0,-11-10 0,-7-7 0,-3-4 0,0-1 0,2 0 0,1 2 0,4 1 0,0 0 0,3 4 0,2 2 0,0 3 0,-4-2 0,-4-2 0,-8-7 0,-3-2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04T04:41:57.60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24575,'32'10'0,"18"15"0,12 10 0,8 9 0,-1 4 0,-8-3 0,1 0 0,-11-7 0,-13-9 0,-11-8 0,-9-6 0,-5-3 0,-1-1 0,2 1 0,2 0 0,3 1 0,-2-2 0,0 0 0,-1-1 0,2 1 0,4 0 0,4 3 0,6 1 0,4 5 0,5 2 0,-2-1 0,-5-1 0,-9-6 0,-9-5 0,-6-3 0,-2-2 0,-1 0 0,0 1 0,1 0 0,3 2 0,1 0 0,3 2 0,-1-2 0,-2 0 0,-2-3 0,-4 0 0,-2-2 0,-1-1 0,-3 0 0,2 0 0,2 3 0,-3-1 0,3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04T04:41:59.94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24575,'53'15'0,"8"12"0,10 10 0,0 10 0,-10-4 0,0-1 0,-2 0 0,-8-6 0,-9-4 0,-9-5 0,-7-4 0,-6-4 0,1 0 0,2 0 0,2 0 0,0-1 0,-3-2 0,-6-3 0,-5-5 0,-3 0 0,1-1 0,2 0 0,5 4 0,6 1 0,1 2 0,-2 0 0,-5-4 0,-6-2 0,-4-3 0,-2-2 0,0 0 0,0-2 0,2 2 0,1-1 0,-1 0 0,0 0 0,0 1 0,4 3 0,9 4 0,7 6 0,5 1 0,-3 0 0,-8-4 0,-6-4 0,-6-4 0,-3-3 0,-3 0 0,-1-2 0,0 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04T04:41:24.95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500 1 24575,'-14'22'0,"-11"19"0,5-12 0,-8 12 0,17-27 0,-3 3 0,0-1 0,0-1 0,-1 0 0,3-1 0,3-3 0,3-2 0,2-2 0,1-2 0,-2 2 0,-1 2 0,-4 3 0,-2 5 0,-3 5 0,-4 4 0,-4 8 0,-2 3 0,-1 6 0,3-3 0,6-8 0,2-8 0,6-9 0,2-4 0,3-5 0,1 0 0,2-4 0,-1 1 0,-3 2 0,-6 9 0,-5 6 0,-2 5 0,2-4 0,5-7 0,5-6 0,3-3 0,1-3 0,2-1 0,0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04T04:41:26.82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401 0 24575,'-33'22'0,"0"8"0,7-6 0,1 7 0,14-13 0,-4 7 0,3 4 0,-3 5 0,-2 4 0,2 0 0,0-2 0,4-9 0,3-9 0,1-3 0,1-2 0,0 2 0,-2 2 0,-2 2 0,0 1 0,-1 2 0,-4 3 0,-2 2 0,2-1 0,2-6 0,5-5 0,1-5 0,-1-1 0,1 0 0,0-2 0,3-1 0,1-1 0,2-2 0,0-1 0,1-2 0,-1 1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04T04:41:28.91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338 0 24575,'-6'15'0,"-8"13"0,4-5 0,-5 14 0,10-13 0,-3 11 0,-3 7 0,-5 3 0,-3 5 0,0-3 0,1-7 0,6-8 0,2-10 0,3-6 0,-1-2 0,-2-1 0,1 0 0,1-2 0,1-2 0,3-2 0,0-1 0,-2 2 0,-2 3 0,-1 1 0,2 1 0,2-4 0,2-3 0,1-2 0,1-2 0,0-2 0,0 1 0,-1 0 0,0 1 0,-2 1 0,-1 2 0,-1 0 0,-1 1 0,1 0 0,0-1 0,1 0 0,-2 0 0,4-1 0,-1 0 0,1-1 0,-1 0 0,0 1 0,0-1 0,3-1 0,-1-1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04T04:41:31.11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433 0 24575,'-5'16'0,"-2"5"0,-3 4 0,-2 7 0,-2 1 0,-4 3 0,-3 4 0,0-6 0,3-3 0,4-7 0,3-4 0,2-3 0,1-1 0,-1-1 0,1 0 0,-1 1 0,-1-1 0,0 2 0,0-1 0,0-2 0,1 0 0,-1-1 0,0 2 0,1 1 0,1 0 0,1 0 0,1-4 0,1-3 0,0-1 0,1-2 0,1 1 0,1-3 0,-1 1 0,-2 0 0,-3 2 0,-1 0 0,-1 1 0,2-1 0,3-1 0,0 0 0,2-2 0,-1 0 0,0 0 0,0 0 0,-1 0 0,1-1 0,1 0 0,0 1 0,1-1 0,0 0 0,1-1 0,0 1 0,0 0 0,0-1 0,0 2 0,-2 0 0,-1 1 0,0 1 0,0 1 0,0-1 0,1 0 0,-1-2 0,3-2 0,0-1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04T04:41:33.18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486 1 24575,'-1'20'0,"-3"17"0,-4 11 0,-7 12 0,-6 0 0,-4 1 0,-4 8 0,1-6 0,2-6 0,5-13 0,5-12 0,3-9 0,2-4 0,0 2 0,-1 0 0,1 0 0,0-3 0,3-4 0,0-1 0,-2 0 0,-3 2 0,0 0 0,-1 0 0,3-3 0,2-4 0,1-1 0,5-4 0,-1 0 0,2-2 0,0 0 0,-1-1 0,-2 1 0,-2 1 0,-2 0 0,1 0 0,0 0 0,0 0 0,3-1 0,0 1 0,2-1 0,0 1 0,-2 1 0,0 1 0,-1 1 0,0 1 0,-1 1 0,-1 0 0,3-3 0,0 1 0,2-4 0,1 0 0,1 0 0,1 1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04T04:41:35.10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398 1 24575,'-21'40'0,"-24"44"0,13-25 0,5-7 0,1-1 0,-3 7 0,-9 13 0,2-7 0,7-18 0,8-16 0,9-14 0,3-5 0,2-3 0,1-1 0,0 0 0,1-1 0,1-2 0,1 0 0,1-2 0,0 0 0,-2 2 0,-2 2 0,-1 2 0,-1 1 0,3-2 0,2-1 0,0-3 0,2-2 0,1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04T04:41:37.14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331 1 24575,'-4'0'0,"-4"0"0,0 1 0,-2 3 0,-3 4 0,-1 8 0,-5 5 0,-2 8 0,1 0 0,3-4 0,4-5 0,4-6 0,3-2 0,-1-1 0,2 1 0,-1 2 0,-2 1 0,1-2 0,1-3 0,1-3 0,1-1 0,1-2 0,-2 1 0,-2 1 0,-1 1 0,1 0 0,2-1 0,2-2 0,1-2 0,1-1 0,0 0 0,0 0 0,0 1 0,-1 1 0,-1 1 0,-4 2 0,0 1 0,-2 1 0,1 1 0,1-1 0,2-2 0,2-3 0,1-1 0,0-2 0,1 0 0,0 1 0,-2 1 0,-1 1 0,-2 0 0,3-1 0,-1-2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22959" cy="495826"/>
          </a:xfrm>
          <a:prstGeom prst="rect">
            <a:avLst/>
          </a:prstGeom>
        </p:spPr>
        <p:txBody>
          <a:bodyPr vert="horz" lIns="90479" tIns="45239" rIns="90479" bIns="452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20771" y="0"/>
            <a:ext cx="2922959" cy="495826"/>
          </a:xfrm>
          <a:prstGeom prst="rect">
            <a:avLst/>
          </a:prstGeom>
        </p:spPr>
        <p:txBody>
          <a:bodyPr vert="horz" lIns="90479" tIns="45239" rIns="90479" bIns="45239" rtlCol="0"/>
          <a:lstStyle>
            <a:lvl1pPr algn="r">
              <a:defRPr sz="1200"/>
            </a:lvl1pPr>
          </a:lstStyle>
          <a:p>
            <a:fld id="{06D23E6A-49B8-41B1-B76A-3AC75A7ECBF4}" type="datetimeFigureOut">
              <a:rPr kumimoji="1" lang="ja-JP" altLang="en-US" smtClean="0"/>
              <a:pPr/>
              <a:t>2023/4/27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5075"/>
            <a:ext cx="4818062" cy="3336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79" tIns="45239" rIns="90479" bIns="4523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4530" y="4755806"/>
            <a:ext cx="5396230" cy="3891111"/>
          </a:xfrm>
          <a:prstGeom prst="rect">
            <a:avLst/>
          </a:prstGeom>
        </p:spPr>
        <p:txBody>
          <a:bodyPr vert="horz" lIns="90479" tIns="45239" rIns="90479" bIns="4523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86366"/>
            <a:ext cx="2922959" cy="495824"/>
          </a:xfrm>
          <a:prstGeom prst="rect">
            <a:avLst/>
          </a:prstGeom>
        </p:spPr>
        <p:txBody>
          <a:bodyPr vert="horz" lIns="90479" tIns="45239" rIns="90479" bIns="452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20771" y="9386366"/>
            <a:ext cx="2922959" cy="495824"/>
          </a:xfrm>
          <a:prstGeom prst="rect">
            <a:avLst/>
          </a:prstGeom>
        </p:spPr>
        <p:txBody>
          <a:bodyPr vert="horz" lIns="90479" tIns="45239" rIns="90479" bIns="45239" rtlCol="0" anchor="b"/>
          <a:lstStyle>
            <a:lvl1pPr algn="r">
              <a:defRPr sz="1200"/>
            </a:lvl1pPr>
          </a:lstStyle>
          <a:p>
            <a:fld id="{07C43E08-4D4A-47A2-892C-A172154BD48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27630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C43E08-4D4A-47A2-892C-A172154BD483}" type="slidenum">
              <a:rPr kumimoji="1" lang="ja-JP" altLang="en-US" smtClean="0"/>
              <a:pPr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27569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C43E08-4D4A-47A2-892C-A172154BD483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0526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F02E1-537B-4837-B21F-37BE6E28989A}" type="datetime1">
              <a:rPr kumimoji="1" lang="ja-JP" altLang="en-US" smtClean="0"/>
              <a:pPr/>
              <a:t>2023/4/27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5B353-7531-43EF-88F5-D05D793CF67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2781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E69D-B24A-4DB1-A983-A4706CFEC6C2}" type="datetime1">
              <a:rPr kumimoji="1" lang="ja-JP" altLang="en-US" smtClean="0"/>
              <a:pPr/>
              <a:t>2023/4/27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5B353-7531-43EF-88F5-D05D793CF67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0422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27E66-3C49-4228-9849-0A5561AA22B0}" type="datetime1">
              <a:rPr kumimoji="1" lang="ja-JP" altLang="en-US" smtClean="0"/>
              <a:pPr/>
              <a:t>2023/4/27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5B353-7531-43EF-88F5-D05D793CF67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33144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 &amp; 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 5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60014F00-B7A1-1BB5-D021-E2903BDF5FA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9" t="-353" r="2297" b="16449"/>
          <a:stretch/>
        </p:blipFill>
        <p:spPr>
          <a:xfrm>
            <a:off x="1570793" y="1420973"/>
            <a:ext cx="6764414" cy="4227152"/>
          </a:xfrm>
          <a:prstGeom prst="rect">
            <a:avLst/>
          </a:prstGeom>
          <a:ln cmpd="sng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403418457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09550-57DD-4DD5-BA65-13F888CF7E18}" type="datetime1">
              <a:rPr kumimoji="1" lang="ja-JP" altLang="en-US" smtClean="0"/>
              <a:pPr/>
              <a:t>2023/4/27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5B353-7531-43EF-88F5-D05D793CF67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9759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3FDBA-60EE-45AB-A1BE-392613DA58A3}" type="datetime1">
              <a:rPr kumimoji="1" lang="ja-JP" altLang="en-US" smtClean="0"/>
              <a:pPr/>
              <a:t>2023/4/27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5B353-7531-43EF-88F5-D05D793CF67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2117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FD3AA-3F6D-420E-9D23-94592DA18E4E}" type="datetime1">
              <a:rPr kumimoji="1" lang="ja-JP" altLang="en-US" smtClean="0"/>
              <a:pPr/>
              <a:t>2023/4/27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5B353-7531-43EF-88F5-D05D793CF67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3795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17B5-C0EA-4AC3-98AF-58B452A036C4}" type="datetime1">
              <a:rPr kumimoji="1" lang="ja-JP" altLang="en-US" smtClean="0"/>
              <a:pPr/>
              <a:t>2023/4/27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5B353-7531-43EF-88F5-D05D793CF67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2852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A4B0-6A14-440D-A664-EAE6D3D18B84}" type="datetime1">
              <a:rPr kumimoji="1" lang="ja-JP" altLang="en-US" smtClean="0"/>
              <a:pPr/>
              <a:t>2023/4/27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5B353-7531-43EF-88F5-D05D793CF67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1804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45A26-6B33-4496-98E5-5485DF4641E5}" type="datetime1">
              <a:rPr kumimoji="1" lang="ja-JP" altLang="en-US" smtClean="0"/>
              <a:pPr/>
              <a:t>2023/4/27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5B353-7531-43EF-88F5-D05D793CF67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8672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6E727-7544-4279-BD04-668AFEFE1560}" type="datetime1">
              <a:rPr kumimoji="1" lang="ja-JP" altLang="en-US" smtClean="0"/>
              <a:pPr/>
              <a:t>2023/4/27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5B353-7531-43EF-88F5-D05D793CF67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0851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5651B-7C80-4026-B7AF-B017627EB1A2}" type="datetime1">
              <a:rPr kumimoji="1" lang="ja-JP" altLang="en-US" smtClean="0"/>
              <a:pPr/>
              <a:t>2023/4/27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5B353-7531-43EF-88F5-D05D793CF67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8270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8123C-932E-423F-9621-EC177AF961D2}" type="datetime1">
              <a:rPr kumimoji="1" lang="ja-JP" altLang="en-US" smtClean="0"/>
              <a:pPr/>
              <a:t>2023/4/27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5B353-7531-43EF-88F5-D05D793CF67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0441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6.png"/><Relationship Id="rId18" Type="http://schemas.openxmlformats.org/officeDocument/2006/relationships/customXml" Target="../ink/ink8.xml"/><Relationship Id="rId26" Type="http://schemas.openxmlformats.org/officeDocument/2006/relationships/customXml" Target="../ink/ink12.xml"/><Relationship Id="rId39" Type="http://schemas.openxmlformats.org/officeDocument/2006/relationships/image" Target="../media/image79.png"/><Relationship Id="rId21" Type="http://schemas.openxmlformats.org/officeDocument/2006/relationships/image" Target="../media/image70.png"/><Relationship Id="rId34" Type="http://schemas.openxmlformats.org/officeDocument/2006/relationships/customXml" Target="../ink/ink16.xml"/><Relationship Id="rId42" Type="http://schemas.openxmlformats.org/officeDocument/2006/relationships/customXml" Target="../ink/ink20.xml"/><Relationship Id="rId47" Type="http://schemas.openxmlformats.org/officeDocument/2006/relationships/image" Target="../media/image83.png"/><Relationship Id="rId7" Type="http://schemas.openxmlformats.org/officeDocument/2006/relationships/image" Target="../media/image630.png"/><Relationship Id="rId2" Type="http://schemas.openxmlformats.org/officeDocument/2006/relationships/notesSlide" Target="../notesSlides/notesSlide1.xml"/><Relationship Id="rId16" Type="http://schemas.openxmlformats.org/officeDocument/2006/relationships/customXml" Target="../ink/ink7.xml"/><Relationship Id="rId29" Type="http://schemas.openxmlformats.org/officeDocument/2006/relationships/image" Target="../media/image74.png"/><Relationship Id="rId1" Type="http://schemas.openxmlformats.org/officeDocument/2006/relationships/slideLayout" Target="../slideLayouts/slideLayout12.xml"/><Relationship Id="rId6" Type="http://schemas.openxmlformats.org/officeDocument/2006/relationships/customXml" Target="../ink/ink2.xml"/><Relationship Id="rId11" Type="http://schemas.openxmlformats.org/officeDocument/2006/relationships/image" Target="../media/image65.png"/><Relationship Id="rId24" Type="http://schemas.openxmlformats.org/officeDocument/2006/relationships/customXml" Target="../ink/ink11.xml"/><Relationship Id="rId32" Type="http://schemas.openxmlformats.org/officeDocument/2006/relationships/customXml" Target="../ink/ink15.xml"/><Relationship Id="rId37" Type="http://schemas.openxmlformats.org/officeDocument/2006/relationships/image" Target="../media/image78.png"/><Relationship Id="rId40" Type="http://schemas.openxmlformats.org/officeDocument/2006/relationships/customXml" Target="../ink/ink19.xml"/><Relationship Id="rId45" Type="http://schemas.openxmlformats.org/officeDocument/2006/relationships/image" Target="../media/image82.png"/><Relationship Id="rId5" Type="http://schemas.openxmlformats.org/officeDocument/2006/relationships/image" Target="../media/image620.png"/><Relationship Id="rId15" Type="http://schemas.openxmlformats.org/officeDocument/2006/relationships/image" Target="../media/image67.png"/><Relationship Id="rId23" Type="http://schemas.openxmlformats.org/officeDocument/2006/relationships/image" Target="../media/image710.png"/><Relationship Id="rId28" Type="http://schemas.openxmlformats.org/officeDocument/2006/relationships/customXml" Target="../ink/ink13.xml"/><Relationship Id="rId36" Type="http://schemas.openxmlformats.org/officeDocument/2006/relationships/customXml" Target="../ink/ink17.xml"/><Relationship Id="rId10" Type="http://schemas.openxmlformats.org/officeDocument/2006/relationships/customXml" Target="../ink/ink4.xml"/><Relationship Id="rId19" Type="http://schemas.openxmlformats.org/officeDocument/2006/relationships/image" Target="../media/image69.png"/><Relationship Id="rId31" Type="http://schemas.openxmlformats.org/officeDocument/2006/relationships/image" Target="../media/image75.png"/><Relationship Id="rId44" Type="http://schemas.openxmlformats.org/officeDocument/2006/relationships/customXml" Target="../ink/ink21.xml"/><Relationship Id="rId4" Type="http://schemas.openxmlformats.org/officeDocument/2006/relationships/customXml" Target="../ink/ink1.xml"/><Relationship Id="rId9" Type="http://schemas.openxmlformats.org/officeDocument/2006/relationships/image" Target="../media/image640.png"/><Relationship Id="rId14" Type="http://schemas.openxmlformats.org/officeDocument/2006/relationships/customXml" Target="../ink/ink6.xml"/><Relationship Id="rId22" Type="http://schemas.openxmlformats.org/officeDocument/2006/relationships/customXml" Target="../ink/ink10.xml"/><Relationship Id="rId27" Type="http://schemas.openxmlformats.org/officeDocument/2006/relationships/image" Target="../media/image73.png"/><Relationship Id="rId30" Type="http://schemas.openxmlformats.org/officeDocument/2006/relationships/customXml" Target="../ink/ink14.xml"/><Relationship Id="rId35" Type="http://schemas.openxmlformats.org/officeDocument/2006/relationships/image" Target="../media/image77.png"/><Relationship Id="rId43" Type="http://schemas.openxmlformats.org/officeDocument/2006/relationships/image" Target="../media/image81.png"/><Relationship Id="rId8" Type="http://schemas.openxmlformats.org/officeDocument/2006/relationships/customXml" Target="../ink/ink3.xml"/><Relationship Id="rId3" Type="http://schemas.openxmlformats.org/officeDocument/2006/relationships/image" Target="../media/image1.jpeg"/><Relationship Id="rId12" Type="http://schemas.openxmlformats.org/officeDocument/2006/relationships/customXml" Target="../ink/ink5.xml"/><Relationship Id="rId17" Type="http://schemas.openxmlformats.org/officeDocument/2006/relationships/image" Target="../media/image68.png"/><Relationship Id="rId25" Type="http://schemas.openxmlformats.org/officeDocument/2006/relationships/image" Target="../media/image720.png"/><Relationship Id="rId33" Type="http://schemas.openxmlformats.org/officeDocument/2006/relationships/image" Target="../media/image76.png"/><Relationship Id="rId38" Type="http://schemas.openxmlformats.org/officeDocument/2006/relationships/customXml" Target="../ink/ink18.xml"/><Relationship Id="rId46" Type="http://schemas.openxmlformats.org/officeDocument/2006/relationships/customXml" Target="../ink/ink22.xml"/><Relationship Id="rId20" Type="http://schemas.openxmlformats.org/officeDocument/2006/relationships/customXml" Target="../ink/ink9.xml"/><Relationship Id="rId41" Type="http://schemas.openxmlformats.org/officeDocument/2006/relationships/image" Target="../media/image8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00000000-0008-0000-0000-0000CE00000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9" t="-353" r="2297" b="16449"/>
          <a:stretch/>
        </p:blipFill>
        <p:spPr>
          <a:xfrm>
            <a:off x="1552073" y="1429835"/>
            <a:ext cx="6764406" cy="4227152"/>
          </a:xfrm>
          <a:prstGeom prst="rect">
            <a:avLst/>
          </a:prstGeom>
          <a:ln cmpd="sng">
            <a:solidFill>
              <a:schemeClr val="bg1"/>
            </a:solidFill>
          </a:ln>
        </p:spPr>
      </p:pic>
      <p:cxnSp>
        <p:nvCxnSpPr>
          <p:cNvPr id="5" name="直線矢印コネクタ 4">
            <a:extLst>
              <a:ext uri="{FF2B5EF4-FFF2-40B4-BE49-F238E27FC236}">
                <a16:creationId xmlns:a16="http://schemas.microsoft.com/office/drawing/2014/main" id="{00000000-0008-0000-0000-0000FB000000}"/>
              </a:ext>
            </a:extLst>
          </p:cNvPr>
          <p:cNvCxnSpPr>
            <a:cxnSpLocks noChangeAspect="1"/>
          </p:cNvCxnSpPr>
          <p:nvPr/>
        </p:nvCxnSpPr>
        <p:spPr>
          <a:xfrm>
            <a:off x="5955317" y="5137263"/>
            <a:ext cx="257844" cy="0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triangle"/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>
            <a:extLst>
              <a:ext uri="{FF2B5EF4-FFF2-40B4-BE49-F238E27FC236}">
                <a16:creationId xmlns:a16="http://schemas.microsoft.com/office/drawing/2014/main" id="{00000000-0008-0000-0000-0000FC000000}"/>
              </a:ext>
            </a:extLst>
          </p:cNvPr>
          <p:cNvCxnSpPr>
            <a:cxnSpLocks noChangeAspect="1"/>
          </p:cNvCxnSpPr>
          <p:nvPr/>
        </p:nvCxnSpPr>
        <p:spPr>
          <a:xfrm>
            <a:off x="5955310" y="4765560"/>
            <a:ext cx="257844" cy="0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triangle"/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00000000-0008-0000-0000-0000FF000000}"/>
              </a:ext>
            </a:extLst>
          </p:cNvPr>
          <p:cNvSpPr>
            <a:spLocks noChangeAspect="1"/>
          </p:cNvSpPr>
          <p:nvPr/>
        </p:nvSpPr>
        <p:spPr>
          <a:xfrm>
            <a:off x="6112700" y="4504928"/>
            <a:ext cx="99103" cy="124458"/>
          </a:xfrm>
          <a:custGeom>
            <a:avLst/>
            <a:gdLst>
              <a:gd name="connsiteX0" fmla="*/ 0 w 140946"/>
              <a:gd name="connsiteY0" fmla="*/ 173831 h 173831"/>
              <a:gd name="connsiteX1" fmla="*/ 26194 w 140946"/>
              <a:gd name="connsiteY1" fmla="*/ 90487 h 173831"/>
              <a:gd name="connsiteX2" fmla="*/ 140494 w 140946"/>
              <a:gd name="connsiteY2" fmla="*/ 0 h 173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0946" h="173831">
                <a:moveTo>
                  <a:pt x="0" y="173831"/>
                </a:moveTo>
                <a:cubicBezTo>
                  <a:pt x="1389" y="146645"/>
                  <a:pt x="2778" y="119459"/>
                  <a:pt x="26194" y="90487"/>
                </a:cubicBezTo>
                <a:cubicBezTo>
                  <a:pt x="49610" y="61515"/>
                  <a:pt x="148431" y="9525"/>
                  <a:pt x="140494" y="0"/>
                </a:cubicBezTo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ja-JP" altLang="en-US" sz="773" dirty="0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00000000-0008-0000-0000-000000010000}"/>
              </a:ext>
            </a:extLst>
          </p:cNvPr>
          <p:cNvSpPr>
            <a:spLocks noChangeAspect="1"/>
          </p:cNvSpPr>
          <p:nvPr/>
        </p:nvSpPr>
        <p:spPr>
          <a:xfrm>
            <a:off x="6214837" y="4472303"/>
            <a:ext cx="176920" cy="79502"/>
          </a:xfrm>
          <a:custGeom>
            <a:avLst/>
            <a:gdLst>
              <a:gd name="connsiteX0" fmla="*/ 0 w 254794"/>
              <a:gd name="connsiteY0" fmla="*/ 47978 h 109891"/>
              <a:gd name="connsiteX1" fmla="*/ 97632 w 254794"/>
              <a:gd name="connsiteY1" fmla="*/ 12259 h 109891"/>
              <a:gd name="connsiteX2" fmla="*/ 171450 w 254794"/>
              <a:gd name="connsiteY2" fmla="*/ 7497 h 109891"/>
              <a:gd name="connsiteX3" fmla="*/ 254794 w 254794"/>
              <a:gd name="connsiteY3" fmla="*/ 109891 h 109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794" h="109891">
                <a:moveTo>
                  <a:pt x="0" y="47978"/>
                </a:moveTo>
                <a:cubicBezTo>
                  <a:pt x="34528" y="33492"/>
                  <a:pt x="69057" y="19006"/>
                  <a:pt x="97632" y="12259"/>
                </a:cubicBezTo>
                <a:cubicBezTo>
                  <a:pt x="126207" y="5512"/>
                  <a:pt x="145256" y="-8775"/>
                  <a:pt x="171450" y="7497"/>
                </a:cubicBezTo>
                <a:cubicBezTo>
                  <a:pt x="197644" y="23769"/>
                  <a:pt x="226219" y="66830"/>
                  <a:pt x="254794" y="109891"/>
                </a:cubicBezTo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ja-JP" altLang="en-US" sz="773" dirty="0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00000000-0008-0000-0000-000003010000}"/>
              </a:ext>
            </a:extLst>
          </p:cNvPr>
          <p:cNvSpPr>
            <a:spLocks noChangeAspect="1"/>
          </p:cNvSpPr>
          <p:nvPr/>
        </p:nvSpPr>
        <p:spPr>
          <a:xfrm>
            <a:off x="6394917" y="4412737"/>
            <a:ext cx="65657" cy="118977"/>
          </a:xfrm>
          <a:custGeom>
            <a:avLst/>
            <a:gdLst>
              <a:gd name="connsiteX0" fmla="*/ 24076 w 93379"/>
              <a:gd name="connsiteY0" fmla="*/ 166038 h 166038"/>
              <a:gd name="connsiteX1" fmla="*/ 264 w 93379"/>
              <a:gd name="connsiteY1" fmla="*/ 99363 h 166038"/>
              <a:gd name="connsiteX2" fmla="*/ 16932 w 93379"/>
              <a:gd name="connsiteY2" fmla="*/ 58882 h 166038"/>
              <a:gd name="connsiteX3" fmla="*/ 93132 w 93379"/>
              <a:gd name="connsiteY3" fmla="*/ 1732 h 166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3379" h="166038">
                <a:moveTo>
                  <a:pt x="24076" y="166038"/>
                </a:moveTo>
                <a:cubicBezTo>
                  <a:pt x="12765" y="141630"/>
                  <a:pt x="1455" y="117222"/>
                  <a:pt x="264" y="99363"/>
                </a:cubicBezTo>
                <a:cubicBezTo>
                  <a:pt x="-927" y="81504"/>
                  <a:pt x="1454" y="75154"/>
                  <a:pt x="16932" y="58882"/>
                </a:cubicBezTo>
                <a:cubicBezTo>
                  <a:pt x="32410" y="42610"/>
                  <a:pt x="97895" y="-10174"/>
                  <a:pt x="93132" y="1732"/>
                </a:cubicBezTo>
              </a:path>
            </a:pathLst>
          </a:custGeom>
          <a:noFill/>
          <a:ln>
            <a:solidFill>
              <a:srgbClr val="0070C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ja-JP" altLang="en-US" sz="773" dirty="0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00000000-0008-0000-0000-000004010000}"/>
              </a:ext>
            </a:extLst>
          </p:cNvPr>
          <p:cNvSpPr>
            <a:spLocks noChangeAspect="1"/>
          </p:cNvSpPr>
          <p:nvPr/>
        </p:nvSpPr>
        <p:spPr>
          <a:xfrm>
            <a:off x="6559186" y="4382128"/>
            <a:ext cx="181287" cy="28474"/>
          </a:xfrm>
          <a:custGeom>
            <a:avLst/>
            <a:gdLst>
              <a:gd name="connsiteX0" fmla="*/ 0 w 257831"/>
              <a:gd name="connsiteY0" fmla="*/ 7160 h 40497"/>
              <a:gd name="connsiteX1" fmla="*/ 119063 w 257831"/>
              <a:gd name="connsiteY1" fmla="*/ 2397 h 40497"/>
              <a:gd name="connsiteX2" fmla="*/ 257175 w 257831"/>
              <a:gd name="connsiteY2" fmla="*/ 40497 h 40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7831" h="40497">
                <a:moveTo>
                  <a:pt x="0" y="7160"/>
                </a:moveTo>
                <a:cubicBezTo>
                  <a:pt x="38100" y="2000"/>
                  <a:pt x="76201" y="-3159"/>
                  <a:pt x="119063" y="2397"/>
                </a:cubicBezTo>
                <a:cubicBezTo>
                  <a:pt x="161926" y="7953"/>
                  <a:pt x="267097" y="26210"/>
                  <a:pt x="257175" y="40497"/>
                </a:cubicBezTo>
              </a:path>
            </a:pathLst>
          </a:custGeom>
          <a:noFill/>
          <a:ln>
            <a:solidFill>
              <a:srgbClr val="0070C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ja-JP" altLang="en-US" sz="773" dirty="0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00000000-0008-0000-0000-000005010000}"/>
              </a:ext>
            </a:extLst>
          </p:cNvPr>
          <p:cNvSpPr>
            <a:spLocks noChangeAspect="1"/>
          </p:cNvSpPr>
          <p:nvPr/>
        </p:nvSpPr>
        <p:spPr>
          <a:xfrm>
            <a:off x="6878423" y="4526693"/>
            <a:ext cx="66973" cy="159617"/>
          </a:xfrm>
          <a:custGeom>
            <a:avLst/>
            <a:gdLst>
              <a:gd name="connsiteX0" fmla="*/ 0 w 95250"/>
              <a:gd name="connsiteY0" fmla="*/ 0 h 223838"/>
              <a:gd name="connsiteX1" fmla="*/ 59531 w 95250"/>
              <a:gd name="connsiteY1" fmla="*/ 88106 h 223838"/>
              <a:gd name="connsiteX2" fmla="*/ 95250 w 95250"/>
              <a:gd name="connsiteY2" fmla="*/ 223838 h 223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5250" h="223838">
                <a:moveTo>
                  <a:pt x="0" y="0"/>
                </a:moveTo>
                <a:cubicBezTo>
                  <a:pt x="21828" y="25400"/>
                  <a:pt x="43656" y="50800"/>
                  <a:pt x="59531" y="88106"/>
                </a:cubicBezTo>
                <a:cubicBezTo>
                  <a:pt x="75406" y="125412"/>
                  <a:pt x="85328" y="174625"/>
                  <a:pt x="95250" y="223838"/>
                </a:cubicBezTo>
              </a:path>
            </a:pathLst>
          </a:custGeom>
          <a:noFill/>
          <a:ln>
            <a:solidFill>
              <a:srgbClr val="0070C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ja-JP" altLang="en-US" sz="773" dirty="0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00000000-0008-0000-0000-000006010000}"/>
              </a:ext>
            </a:extLst>
          </p:cNvPr>
          <p:cNvSpPr>
            <a:spLocks noChangeAspect="1"/>
          </p:cNvSpPr>
          <p:nvPr/>
        </p:nvSpPr>
        <p:spPr>
          <a:xfrm>
            <a:off x="6837123" y="4824161"/>
            <a:ext cx="78135" cy="152922"/>
          </a:xfrm>
          <a:custGeom>
            <a:avLst/>
            <a:gdLst>
              <a:gd name="connsiteX0" fmla="*/ 114300 w 114300"/>
              <a:gd name="connsiteY0" fmla="*/ 0 h 214312"/>
              <a:gd name="connsiteX1" fmla="*/ 71438 w 114300"/>
              <a:gd name="connsiteY1" fmla="*/ 116681 h 214312"/>
              <a:gd name="connsiteX2" fmla="*/ 0 w 114300"/>
              <a:gd name="connsiteY2" fmla="*/ 214312 h 214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300" h="214312">
                <a:moveTo>
                  <a:pt x="114300" y="0"/>
                </a:moveTo>
                <a:cubicBezTo>
                  <a:pt x="102394" y="40481"/>
                  <a:pt x="90488" y="80962"/>
                  <a:pt x="71438" y="116681"/>
                </a:cubicBezTo>
                <a:cubicBezTo>
                  <a:pt x="52388" y="152400"/>
                  <a:pt x="26194" y="183356"/>
                  <a:pt x="0" y="214312"/>
                </a:cubicBezTo>
              </a:path>
            </a:pathLst>
          </a:custGeom>
          <a:noFill/>
          <a:ln>
            <a:solidFill>
              <a:srgbClr val="0070C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ja-JP" altLang="en-US" sz="773" dirty="0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00000000-0008-0000-0000-000007010000}"/>
              </a:ext>
            </a:extLst>
          </p:cNvPr>
          <p:cNvSpPr>
            <a:spLocks noChangeAspect="1"/>
          </p:cNvSpPr>
          <p:nvPr/>
        </p:nvSpPr>
        <p:spPr>
          <a:xfrm>
            <a:off x="6520676" y="5066380"/>
            <a:ext cx="177477" cy="26071"/>
          </a:xfrm>
          <a:custGeom>
            <a:avLst/>
            <a:gdLst>
              <a:gd name="connsiteX0" fmla="*/ 252412 w 252412"/>
              <a:gd name="connsiteY0" fmla="*/ 0 h 37078"/>
              <a:gd name="connsiteX1" fmla="*/ 135731 w 252412"/>
              <a:gd name="connsiteY1" fmla="*/ 35719 h 37078"/>
              <a:gd name="connsiteX2" fmla="*/ 0 w 252412"/>
              <a:gd name="connsiteY2" fmla="*/ 26194 h 37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2412" h="37078">
                <a:moveTo>
                  <a:pt x="252412" y="0"/>
                </a:moveTo>
                <a:cubicBezTo>
                  <a:pt x="215106" y="15676"/>
                  <a:pt x="177800" y="31353"/>
                  <a:pt x="135731" y="35719"/>
                </a:cubicBezTo>
                <a:cubicBezTo>
                  <a:pt x="93662" y="40085"/>
                  <a:pt x="46831" y="33139"/>
                  <a:pt x="0" y="26194"/>
                </a:cubicBezTo>
              </a:path>
            </a:pathLst>
          </a:custGeom>
          <a:noFill/>
          <a:ln>
            <a:solidFill>
              <a:srgbClr val="0070C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ja-JP" altLang="en-US" sz="773" dirty="0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00000000-0008-0000-0000-00000B010000}"/>
              </a:ext>
            </a:extLst>
          </p:cNvPr>
          <p:cNvSpPr>
            <a:spLocks noChangeAspect="1"/>
          </p:cNvSpPr>
          <p:nvPr/>
        </p:nvSpPr>
        <p:spPr>
          <a:xfrm>
            <a:off x="6163639" y="4973806"/>
            <a:ext cx="219743" cy="321396"/>
          </a:xfrm>
          <a:custGeom>
            <a:avLst/>
            <a:gdLst>
              <a:gd name="connsiteX0" fmla="*/ 315699 w 315699"/>
              <a:gd name="connsiteY0" fmla="*/ 76096 h 447571"/>
              <a:gd name="connsiteX1" fmla="*/ 258549 w 315699"/>
              <a:gd name="connsiteY1" fmla="*/ 30852 h 447571"/>
              <a:gd name="connsiteX2" fmla="*/ 194255 w 315699"/>
              <a:gd name="connsiteY2" fmla="*/ 4658 h 447571"/>
              <a:gd name="connsiteX3" fmla="*/ 101386 w 315699"/>
              <a:gd name="connsiteY3" fmla="*/ 7040 h 447571"/>
              <a:gd name="connsiteX4" fmla="*/ 15661 w 315699"/>
              <a:gd name="connsiteY4" fmla="*/ 73715 h 447571"/>
              <a:gd name="connsiteX5" fmla="*/ 1374 w 315699"/>
              <a:gd name="connsiteY5" fmla="*/ 183252 h 447571"/>
              <a:gd name="connsiteX6" fmla="*/ 1374 w 315699"/>
              <a:gd name="connsiteY6" fmla="*/ 447571 h 447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5699" h="447571">
                <a:moveTo>
                  <a:pt x="315699" y="76096"/>
                </a:moveTo>
                <a:cubicBezTo>
                  <a:pt x="297244" y="59427"/>
                  <a:pt x="278790" y="42758"/>
                  <a:pt x="258549" y="30852"/>
                </a:cubicBezTo>
                <a:cubicBezTo>
                  <a:pt x="238308" y="18946"/>
                  <a:pt x="220449" y="8627"/>
                  <a:pt x="194255" y="4658"/>
                </a:cubicBezTo>
                <a:cubicBezTo>
                  <a:pt x="168061" y="689"/>
                  <a:pt x="131152" y="-4469"/>
                  <a:pt x="101386" y="7040"/>
                </a:cubicBezTo>
                <a:cubicBezTo>
                  <a:pt x="71620" y="18549"/>
                  <a:pt x="32330" y="44346"/>
                  <a:pt x="15661" y="73715"/>
                </a:cubicBezTo>
                <a:cubicBezTo>
                  <a:pt x="-1008" y="103084"/>
                  <a:pt x="3755" y="120943"/>
                  <a:pt x="1374" y="183252"/>
                </a:cubicBezTo>
                <a:cubicBezTo>
                  <a:pt x="-1007" y="245561"/>
                  <a:pt x="183" y="346566"/>
                  <a:pt x="1374" y="447571"/>
                </a:cubicBezTo>
              </a:path>
            </a:pathLst>
          </a:custGeom>
          <a:noFill/>
          <a:ln>
            <a:solidFill>
              <a:srgbClr val="0070C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ja-JP" altLang="en-US" sz="773" dirty="0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00000000-0008-0000-0000-00001D010000}"/>
              </a:ext>
            </a:extLst>
          </p:cNvPr>
          <p:cNvSpPr>
            <a:spLocks noChangeAspect="1"/>
          </p:cNvSpPr>
          <p:nvPr/>
        </p:nvSpPr>
        <p:spPr>
          <a:xfrm>
            <a:off x="3642037" y="3619533"/>
            <a:ext cx="186359" cy="70371"/>
          </a:xfrm>
          <a:custGeom>
            <a:avLst/>
            <a:gdLst>
              <a:gd name="connsiteX0" fmla="*/ 0 w 265044"/>
              <a:gd name="connsiteY0" fmla="*/ 0 h 99391"/>
              <a:gd name="connsiteX1" fmla="*/ 149087 w 265044"/>
              <a:gd name="connsiteY1" fmla="*/ 99391 h 99391"/>
              <a:gd name="connsiteX2" fmla="*/ 223631 w 265044"/>
              <a:gd name="connsiteY2" fmla="*/ 66261 h 99391"/>
              <a:gd name="connsiteX3" fmla="*/ 265044 w 265044"/>
              <a:gd name="connsiteY3" fmla="*/ 66261 h 99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5044" h="99391">
                <a:moveTo>
                  <a:pt x="0" y="0"/>
                </a:moveTo>
                <a:lnTo>
                  <a:pt x="149087" y="99391"/>
                </a:lnTo>
                <a:lnTo>
                  <a:pt x="223631" y="66261"/>
                </a:lnTo>
                <a:lnTo>
                  <a:pt x="265044" y="66261"/>
                </a:lnTo>
              </a:path>
            </a:pathLst>
          </a:custGeom>
          <a:noFill/>
          <a:ln>
            <a:solidFill>
              <a:srgbClr val="0070C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ja-JP" altLang="en-US" sz="773" dirty="0"/>
          </a:p>
        </p:txBody>
      </p: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00000000-0008-0000-0000-00001E010000}"/>
              </a:ext>
            </a:extLst>
          </p:cNvPr>
          <p:cNvCxnSpPr>
            <a:cxnSpLocks noChangeAspect="1"/>
          </p:cNvCxnSpPr>
          <p:nvPr/>
        </p:nvCxnSpPr>
        <p:spPr>
          <a:xfrm flipV="1">
            <a:off x="3083146" y="3236328"/>
            <a:ext cx="50807" cy="6273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00000000-0008-0000-0000-000020010000}"/>
              </a:ext>
            </a:extLst>
          </p:cNvPr>
          <p:cNvCxnSpPr>
            <a:cxnSpLocks noChangeAspect="1"/>
          </p:cNvCxnSpPr>
          <p:nvPr/>
        </p:nvCxnSpPr>
        <p:spPr>
          <a:xfrm flipH="1" flipV="1">
            <a:off x="3087764" y="3199372"/>
            <a:ext cx="304841" cy="203995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170">
            <a:extLst>
              <a:ext uri="{FF2B5EF4-FFF2-40B4-BE49-F238E27FC236}">
                <a16:creationId xmlns:a16="http://schemas.microsoft.com/office/drawing/2014/main" id="{00000000-0008-0000-0000-0000B7000000}"/>
              </a:ext>
            </a:extLst>
          </p:cNvPr>
          <p:cNvSpPr txBox="1">
            <a:spLocks noChangeAspect="1"/>
          </p:cNvSpPr>
          <p:nvPr/>
        </p:nvSpPr>
        <p:spPr>
          <a:xfrm>
            <a:off x="3841162" y="3338545"/>
            <a:ext cx="1495293" cy="136178"/>
          </a:xfrm>
          <a:prstGeom prst="rect">
            <a:avLst/>
          </a:prstGeom>
          <a:pattFill prst="pct60">
            <a:fgClr>
              <a:srgbClr val="FF0000"/>
            </a:fgClr>
            <a:bgClr>
              <a:schemeClr val="bg1"/>
            </a:bgClr>
          </a:patt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703" b="1"/>
              <a:t>４２回は工事中の為、使用不可</a:t>
            </a:r>
            <a:endParaRPr lang="ja-JP" altLang="en-US" sz="703" b="1" dirty="0"/>
          </a:p>
        </p:txBody>
      </p:sp>
      <p:cxnSp>
        <p:nvCxnSpPr>
          <p:cNvPr id="36" name="直線矢印コネクタ 35">
            <a:extLst>
              <a:ext uri="{FF2B5EF4-FFF2-40B4-BE49-F238E27FC236}">
                <a16:creationId xmlns:a16="http://schemas.microsoft.com/office/drawing/2014/main" id="{00000000-0008-0000-0000-0000BB000000}"/>
              </a:ext>
            </a:extLst>
          </p:cNvPr>
          <p:cNvCxnSpPr>
            <a:cxnSpLocks noChangeAspect="1"/>
          </p:cNvCxnSpPr>
          <p:nvPr/>
        </p:nvCxnSpPr>
        <p:spPr>
          <a:xfrm>
            <a:off x="4215339" y="3465837"/>
            <a:ext cx="0" cy="3099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線吹き出し 1 (枠付き) 38"/>
          <p:cNvSpPr>
            <a:spLocks noChangeAspect="1"/>
          </p:cNvSpPr>
          <p:nvPr/>
        </p:nvSpPr>
        <p:spPr>
          <a:xfrm>
            <a:off x="7097289" y="2979030"/>
            <a:ext cx="1213040" cy="331758"/>
          </a:xfrm>
          <a:prstGeom prst="borderCallout1">
            <a:avLst>
              <a:gd name="adj1" fmla="val 93025"/>
              <a:gd name="adj2" fmla="val -345"/>
              <a:gd name="adj3" fmla="val 228332"/>
              <a:gd name="adj4" fmla="val -74614"/>
            </a:avLst>
          </a:prstGeom>
          <a:noFill/>
          <a:ln w="25400" cap="rnd">
            <a:solidFill>
              <a:schemeClr val="accent5"/>
            </a:solidFill>
            <a:round/>
            <a:tailEnd type="oval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35719" tIns="35719" rIns="35719" bIns="35719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410751" hangingPunct="0"/>
            <a:endParaRPr kumimoji="0" lang="ja-JP" altLang="en-US" sz="1687" dirty="0">
              <a:solidFill>
                <a:srgbClr val="FFFFFF"/>
              </a:solidFill>
              <a:sym typeface="ヒラギノ角ゴ ProN W3"/>
            </a:endParaRPr>
          </a:p>
        </p:txBody>
      </p:sp>
      <p:sp>
        <p:nvSpPr>
          <p:cNvPr id="40" name="正方形/長方形 39"/>
          <p:cNvSpPr>
            <a:spLocks noChangeAspect="1"/>
          </p:cNvSpPr>
          <p:nvPr/>
        </p:nvSpPr>
        <p:spPr>
          <a:xfrm>
            <a:off x="6677857" y="3807021"/>
            <a:ext cx="1676069" cy="238046"/>
          </a:xfrm>
          <a:prstGeom prst="rect">
            <a:avLst/>
          </a:prstGeom>
          <a:solidFill>
            <a:schemeClr val="bg1"/>
          </a:solidFill>
        </p:spPr>
        <p:txBody>
          <a:bodyPr wrap="square" lIns="64294" tIns="32147" rIns="64294" bIns="32147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125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プラザ広場Ａ</a:t>
            </a:r>
            <a:r>
              <a:rPr lang="ja-JP" altLang="en-US" sz="1125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搬入出入口</a:t>
            </a:r>
          </a:p>
        </p:txBody>
      </p:sp>
      <p:sp>
        <p:nvSpPr>
          <p:cNvPr id="41" name="線吹き出し 1 (枠付き) 40"/>
          <p:cNvSpPr>
            <a:spLocks noChangeAspect="1"/>
          </p:cNvSpPr>
          <p:nvPr/>
        </p:nvSpPr>
        <p:spPr>
          <a:xfrm>
            <a:off x="6679709" y="3789888"/>
            <a:ext cx="1680869" cy="331758"/>
          </a:xfrm>
          <a:prstGeom prst="borderCallout1">
            <a:avLst>
              <a:gd name="adj1" fmla="val 93025"/>
              <a:gd name="adj2" fmla="val -345"/>
              <a:gd name="adj3" fmla="val 234182"/>
              <a:gd name="adj4" fmla="val -14493"/>
            </a:avLst>
          </a:prstGeom>
          <a:noFill/>
          <a:ln w="25400" cap="rnd">
            <a:solidFill>
              <a:schemeClr val="accent5"/>
            </a:solidFill>
            <a:round/>
            <a:tailEnd type="oval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35719" tIns="35719" rIns="35719" bIns="35719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410751" hangingPunct="0"/>
            <a:endParaRPr kumimoji="0" lang="ja-JP" altLang="en-US" sz="1687" dirty="0">
              <a:solidFill>
                <a:srgbClr val="FFFFFF"/>
              </a:solidFill>
              <a:sym typeface="ヒラギノ角ゴ ProN W3"/>
            </a:endParaRPr>
          </a:p>
        </p:txBody>
      </p:sp>
      <p:sp>
        <p:nvSpPr>
          <p:cNvPr id="42" name="正方形/長方形 41"/>
          <p:cNvSpPr>
            <a:spLocks noChangeAspect="1"/>
          </p:cNvSpPr>
          <p:nvPr/>
        </p:nvSpPr>
        <p:spPr>
          <a:xfrm>
            <a:off x="7115883" y="2990814"/>
            <a:ext cx="1188864" cy="302808"/>
          </a:xfrm>
          <a:prstGeom prst="rect">
            <a:avLst/>
          </a:prstGeom>
          <a:solidFill>
            <a:schemeClr val="bg1"/>
          </a:solidFill>
        </p:spPr>
        <p:txBody>
          <a:bodyPr wrap="square" lIns="64294" tIns="32147" rIns="64294" bIns="32147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773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こちらから南口広場への</a:t>
            </a:r>
            <a:endParaRPr lang="en-US" altLang="ja-JP" sz="773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773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搬入をしてください</a:t>
            </a:r>
            <a:endParaRPr lang="ja-JP" altLang="en-US" sz="773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4" name="テキスト ボックス 181">
            <a:extLst>
              <a:ext uri="{FF2B5EF4-FFF2-40B4-BE49-F238E27FC236}">
                <a16:creationId xmlns:a16="http://schemas.microsoft.com/office/drawing/2014/main" id="{00000000-0008-0000-0000-0000A6000000}"/>
              </a:ext>
            </a:extLst>
          </p:cNvPr>
          <p:cNvSpPr txBox="1">
            <a:spLocks noChangeAspect="1"/>
          </p:cNvSpPr>
          <p:nvPr/>
        </p:nvSpPr>
        <p:spPr>
          <a:xfrm>
            <a:off x="1167201" y="1806422"/>
            <a:ext cx="1262862" cy="520673"/>
          </a:xfrm>
          <a:prstGeom prst="rect">
            <a:avLst/>
          </a:prstGeom>
          <a:solidFill>
            <a:sysClr val="window" lastClr="FFFFFF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703" b="1">
                <a:solidFill>
                  <a:srgbClr val="FF0000"/>
                </a:solidFill>
              </a:rPr>
              <a:t>関係者駐車場は</a:t>
            </a:r>
            <a:endParaRPr lang="en-US" altLang="ja-JP" sz="703" b="1" dirty="0">
              <a:solidFill>
                <a:srgbClr val="FF0000"/>
              </a:solidFill>
            </a:endParaRPr>
          </a:p>
          <a:p>
            <a:pPr algn="ctr"/>
            <a:r>
              <a:rPr lang="ja-JP" altLang="en-US" sz="703" b="1">
                <a:solidFill>
                  <a:srgbClr val="FF0000"/>
                </a:solidFill>
              </a:rPr>
              <a:t>みなとみらい公共駐車場を利用予定</a:t>
            </a:r>
            <a:endParaRPr lang="ja-JP" altLang="en-US" sz="703" b="1" dirty="0">
              <a:solidFill>
                <a:srgbClr val="FF0000"/>
              </a:solidFill>
            </a:endParaRPr>
          </a:p>
        </p:txBody>
      </p:sp>
      <p:sp>
        <p:nvSpPr>
          <p:cNvPr id="46" name="テキスト ボックス 184">
            <a:extLst>
              <a:ext uri="{FF2B5EF4-FFF2-40B4-BE49-F238E27FC236}">
                <a16:creationId xmlns:a16="http://schemas.microsoft.com/office/drawing/2014/main" id="{00000000-0008-0000-0000-000098000000}"/>
              </a:ext>
            </a:extLst>
          </p:cNvPr>
          <p:cNvSpPr txBox="1">
            <a:spLocks noChangeAspect="1"/>
          </p:cNvSpPr>
          <p:nvPr/>
        </p:nvSpPr>
        <p:spPr>
          <a:xfrm>
            <a:off x="5341609" y="1256824"/>
            <a:ext cx="2883174" cy="1141888"/>
          </a:xfrm>
          <a:prstGeom prst="rect">
            <a:avLst/>
          </a:prstGeom>
          <a:noFill/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703" dirty="0"/>
              <a:t>　　　　　　　搬入路　　　　　　　　広場プラザ搬入路</a:t>
            </a:r>
            <a:endParaRPr lang="en-US" altLang="ja-JP" sz="703" dirty="0"/>
          </a:p>
          <a:p>
            <a:pPr algn="l"/>
            <a:endParaRPr lang="en-US" altLang="ja-JP" sz="703" dirty="0"/>
          </a:p>
          <a:p>
            <a:pPr algn="l"/>
            <a:r>
              <a:rPr lang="ja-JP" altLang="en-US" sz="703" dirty="0"/>
              <a:t>搬出入時間　</a:t>
            </a:r>
            <a:endParaRPr lang="en-US" altLang="ja-JP" sz="703" dirty="0"/>
          </a:p>
          <a:p>
            <a:r>
              <a:rPr lang="ja-JP" altLang="en-US" sz="773" dirty="0"/>
              <a:t>６月１日（木）　搬入１０：００～１８：００</a:t>
            </a:r>
            <a:endParaRPr lang="en-US" altLang="ja-JP" sz="773" dirty="0"/>
          </a:p>
          <a:p>
            <a:r>
              <a:rPr lang="ja-JP" altLang="ja-JP" sz="773" dirty="0"/>
              <a:t>６月</a:t>
            </a:r>
            <a:r>
              <a:rPr lang="ja-JP" altLang="en-US" sz="773" dirty="0"/>
              <a:t>２</a:t>
            </a:r>
            <a:r>
              <a:rPr lang="ja-JP" altLang="ja-JP" sz="773" dirty="0"/>
              <a:t>日</a:t>
            </a:r>
            <a:r>
              <a:rPr lang="ja-JP" altLang="en-US" sz="773" dirty="0"/>
              <a:t>（金）</a:t>
            </a:r>
            <a:r>
              <a:rPr lang="ja-JP" altLang="ja-JP" sz="773" dirty="0"/>
              <a:t>　搬入</a:t>
            </a:r>
            <a:r>
              <a:rPr lang="ja-JP" altLang="en-US" sz="773" dirty="0"/>
              <a:t>７</a:t>
            </a:r>
            <a:r>
              <a:rPr lang="ja-JP" altLang="ja-JP" sz="773" dirty="0"/>
              <a:t>：</a:t>
            </a:r>
            <a:r>
              <a:rPr lang="ja-JP" altLang="en-US" sz="773" dirty="0"/>
              <a:t>０</a:t>
            </a:r>
            <a:r>
              <a:rPr lang="ja-JP" altLang="ja-JP" sz="773" dirty="0"/>
              <a:t>０～</a:t>
            </a:r>
            <a:r>
              <a:rPr lang="ja-JP" altLang="en-US" sz="773" dirty="0"/>
              <a:t>８</a:t>
            </a:r>
            <a:r>
              <a:rPr lang="ja-JP" altLang="ja-JP" sz="773" dirty="0"/>
              <a:t>：</a:t>
            </a:r>
            <a:r>
              <a:rPr lang="ja-JP" altLang="en-US" sz="773" dirty="0"/>
              <a:t>３</a:t>
            </a:r>
            <a:r>
              <a:rPr lang="ja-JP" altLang="ja-JP" sz="773" dirty="0"/>
              <a:t>０　　搬出２２：００～２</a:t>
            </a:r>
            <a:r>
              <a:rPr lang="ja-JP" altLang="en-US" sz="773" dirty="0"/>
              <a:t>４</a:t>
            </a:r>
            <a:r>
              <a:rPr lang="ja-JP" altLang="ja-JP" sz="773" dirty="0"/>
              <a:t>：</a:t>
            </a:r>
            <a:r>
              <a:rPr lang="ja-JP" altLang="en-US" sz="773" dirty="0"/>
              <a:t>０</a:t>
            </a:r>
            <a:r>
              <a:rPr lang="ja-JP" altLang="ja-JP" sz="773" dirty="0"/>
              <a:t>０</a:t>
            </a:r>
            <a:endParaRPr lang="ja-JP" altLang="ja-JP" sz="703" dirty="0"/>
          </a:p>
          <a:p>
            <a:r>
              <a:rPr lang="ja-JP" altLang="ja-JP" sz="773" dirty="0"/>
              <a:t>６月</a:t>
            </a:r>
            <a:r>
              <a:rPr lang="ja-JP" altLang="en-US" sz="773" dirty="0"/>
              <a:t>３</a:t>
            </a:r>
            <a:r>
              <a:rPr lang="ja-JP" altLang="ja-JP" sz="773" dirty="0"/>
              <a:t>日</a:t>
            </a:r>
            <a:r>
              <a:rPr lang="ja-JP" altLang="en-US" sz="773" dirty="0"/>
              <a:t>（土）</a:t>
            </a:r>
            <a:r>
              <a:rPr lang="ja-JP" altLang="ja-JP" sz="773" dirty="0"/>
              <a:t>　搬入</a:t>
            </a:r>
            <a:r>
              <a:rPr lang="ja-JP" altLang="en-US" sz="773" dirty="0"/>
              <a:t>７</a:t>
            </a:r>
            <a:r>
              <a:rPr lang="ja-JP" altLang="ja-JP" sz="773" dirty="0"/>
              <a:t>：</a:t>
            </a:r>
            <a:r>
              <a:rPr lang="ja-JP" altLang="en-US" sz="773" dirty="0"/>
              <a:t>０</a:t>
            </a:r>
            <a:r>
              <a:rPr lang="ja-JP" altLang="ja-JP" sz="773" dirty="0"/>
              <a:t>０～</a:t>
            </a:r>
            <a:r>
              <a:rPr lang="ja-JP" altLang="en-US" sz="773" dirty="0"/>
              <a:t>８</a:t>
            </a:r>
            <a:r>
              <a:rPr lang="ja-JP" altLang="ja-JP" sz="773" dirty="0"/>
              <a:t>：</a:t>
            </a:r>
            <a:r>
              <a:rPr lang="ja-JP" altLang="en-US" sz="773" dirty="0"/>
              <a:t>３</a:t>
            </a:r>
            <a:r>
              <a:rPr lang="ja-JP" altLang="ja-JP" sz="773" dirty="0"/>
              <a:t>０　　搬出２</a:t>
            </a:r>
            <a:r>
              <a:rPr lang="ja-JP" altLang="en-US" sz="773" dirty="0"/>
              <a:t>１</a:t>
            </a:r>
            <a:r>
              <a:rPr lang="ja-JP" altLang="ja-JP" sz="773" dirty="0"/>
              <a:t>：００～２</a:t>
            </a:r>
            <a:r>
              <a:rPr lang="ja-JP" altLang="en-US" sz="773" dirty="0"/>
              <a:t>４</a:t>
            </a:r>
            <a:r>
              <a:rPr lang="ja-JP" altLang="ja-JP" sz="773" dirty="0"/>
              <a:t>：</a:t>
            </a:r>
            <a:r>
              <a:rPr lang="ja-JP" altLang="en-US" sz="773" dirty="0"/>
              <a:t>０</a:t>
            </a:r>
            <a:r>
              <a:rPr lang="ja-JP" altLang="ja-JP" sz="773" dirty="0"/>
              <a:t>０</a:t>
            </a:r>
            <a:endParaRPr lang="en-US" altLang="ja-JP" sz="773" dirty="0"/>
          </a:p>
          <a:p>
            <a:pPr algn="l"/>
            <a:r>
              <a:rPr lang="en-US" altLang="ja-JP" sz="703" dirty="0"/>
              <a:t>※</a:t>
            </a:r>
            <a:r>
              <a:rPr lang="ja-JP" altLang="en-US" sz="703" dirty="0"/>
              <a:t>搬出入許可証のない車の会場内入場はお断り致します</a:t>
            </a:r>
            <a:endParaRPr lang="en-US" altLang="ja-JP" sz="703" dirty="0"/>
          </a:p>
          <a:p>
            <a:pPr algn="l"/>
            <a:r>
              <a:rPr lang="en-US" altLang="ja-JP" sz="703" dirty="0"/>
              <a:t>※</a:t>
            </a:r>
            <a:r>
              <a:rPr lang="ja-JP" altLang="en-US" sz="703" dirty="0"/>
              <a:t>搬入許可証には氏名と携帯電話番号を必ずご記入ください</a:t>
            </a:r>
            <a:endParaRPr lang="en-US" altLang="ja-JP" sz="562" dirty="0"/>
          </a:p>
          <a:p>
            <a:pPr algn="l"/>
            <a:r>
              <a:rPr lang="en-US" altLang="ja-JP" sz="703" dirty="0"/>
              <a:t>※</a:t>
            </a:r>
            <a:r>
              <a:rPr lang="ja-JP" altLang="en-US" sz="703" dirty="0"/>
              <a:t>会場内はハザードランプを点灯し最徐行にて走行下さい</a:t>
            </a:r>
            <a:endParaRPr lang="en-US" altLang="ja-JP" sz="703" dirty="0"/>
          </a:p>
          <a:p>
            <a:pPr algn="l"/>
            <a:r>
              <a:rPr lang="en-US" altLang="ja-JP" sz="703" dirty="0"/>
              <a:t>※</a:t>
            </a:r>
            <a:r>
              <a:rPr lang="ja-JP" altLang="en-US" sz="703" dirty="0"/>
              <a:t>搬入後は速やかに退出してください。</a:t>
            </a:r>
            <a:endParaRPr lang="en-US" altLang="ja-JP" sz="703" dirty="0"/>
          </a:p>
          <a:p>
            <a:pPr algn="ctr"/>
            <a:endParaRPr lang="en-US" altLang="ja-JP" sz="703" dirty="0"/>
          </a:p>
          <a:p>
            <a:pPr algn="ctr"/>
            <a:endParaRPr lang="en-US" altLang="ja-JP" sz="703" dirty="0"/>
          </a:p>
          <a:p>
            <a:pPr algn="ctr"/>
            <a:endParaRPr lang="en-US" altLang="ja-JP" sz="703" dirty="0"/>
          </a:p>
          <a:p>
            <a:pPr algn="ctr"/>
            <a:endParaRPr lang="ja-JP" altLang="en-US" sz="703" dirty="0"/>
          </a:p>
        </p:txBody>
      </p:sp>
      <p:grpSp>
        <p:nvGrpSpPr>
          <p:cNvPr id="49" name="グループ化 48"/>
          <p:cNvGrpSpPr>
            <a:grpSpLocks noChangeAspect="1"/>
          </p:cNvGrpSpPr>
          <p:nvPr/>
        </p:nvGrpSpPr>
        <p:grpSpPr>
          <a:xfrm>
            <a:off x="1579980" y="1201007"/>
            <a:ext cx="2055845" cy="412894"/>
            <a:chOff x="39688" y="0"/>
            <a:chExt cx="2923869" cy="587228"/>
          </a:xfrm>
        </p:grpSpPr>
        <p:sp>
          <p:nvSpPr>
            <p:cNvPr id="50" name="正方形/長方形 49"/>
            <p:cNvSpPr/>
            <p:nvPr/>
          </p:nvSpPr>
          <p:spPr>
            <a:xfrm>
              <a:off x="39688" y="115394"/>
              <a:ext cx="2923869" cy="471834"/>
            </a:xfrm>
            <a:prstGeom prst="rect">
              <a:avLst/>
            </a:prstGeom>
            <a:solidFill>
              <a:schemeClr val="accent5"/>
            </a:solidFill>
            <a:ln w="38100" cap="flat">
              <a:solidFill>
                <a:schemeClr val="accent5"/>
              </a:solidFill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="horz" wrap="square" lIns="35719" tIns="35719" rIns="35719" bIns="35719" numCol="1" spcCol="38100" rtlCol="0" fromWordArt="0" anchor="ctr" anchorCtr="0" forceAA="0" compatLnSpc="1">
              <a:prstTxWarp prst="textNoShape">
                <a:avLst/>
              </a:prstTxWarp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defTabSz="410751" hangingPunct="0"/>
              <a:endParaRPr kumimoji="0" lang="ja-JP" altLang="en-US" sz="1687" dirty="0">
                <a:solidFill>
                  <a:srgbClr val="FFFFFF"/>
                </a:solidFill>
                <a:sym typeface="ヒラギノ角ゴ ProN W3"/>
              </a:endParaRPr>
            </a:p>
          </p:txBody>
        </p:sp>
        <p:sp>
          <p:nvSpPr>
            <p:cNvPr id="51" name="正方形/長方形 50"/>
            <p:cNvSpPr/>
            <p:nvPr/>
          </p:nvSpPr>
          <p:spPr>
            <a:xfrm>
              <a:off x="161100" y="0"/>
              <a:ext cx="2589327" cy="584778"/>
            </a:xfrm>
            <a:prstGeom prst="rect">
              <a:avLst/>
            </a:prstGeom>
            <a:noFill/>
          </p:spPr>
          <p:txBody>
            <a:bodyPr wrap="square" lIns="64294" tIns="32147" rIns="64294" bIns="32147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ja-JP" altLang="en-US" sz="225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搬出入路Ａ</a:t>
              </a:r>
            </a:p>
          </p:txBody>
        </p:sp>
      </p:grpSp>
      <p:sp>
        <p:nvSpPr>
          <p:cNvPr id="52" name="正方形/長方形 51"/>
          <p:cNvSpPr/>
          <p:nvPr/>
        </p:nvSpPr>
        <p:spPr>
          <a:xfrm>
            <a:off x="5339220" y="1254595"/>
            <a:ext cx="2885563" cy="1144117"/>
          </a:xfrm>
          <a:prstGeom prst="rect">
            <a:avLst/>
          </a:prstGeom>
          <a:noFill/>
          <a:ln w="38100" cap="flat">
            <a:solidFill>
              <a:schemeClr val="accent5"/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35719" tIns="35719" rIns="35719" bIns="35719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410751" hangingPunct="0"/>
            <a:endParaRPr kumimoji="0" lang="ja-JP" altLang="en-US" sz="1687" dirty="0">
              <a:solidFill>
                <a:srgbClr val="FFFFFF"/>
              </a:solidFill>
              <a:sym typeface="ヒラギノ角ゴ ProN W3"/>
            </a:endParaRPr>
          </a:p>
        </p:txBody>
      </p:sp>
      <p:cxnSp>
        <p:nvCxnSpPr>
          <p:cNvPr id="57" name="直線矢印コネクタ 56">
            <a:extLst>
              <a:ext uri="{FF2B5EF4-FFF2-40B4-BE49-F238E27FC236}">
                <a16:creationId xmlns:a16="http://schemas.microsoft.com/office/drawing/2014/main" id="{00000000-0008-0000-0000-0000FB000000}"/>
              </a:ext>
            </a:extLst>
          </p:cNvPr>
          <p:cNvCxnSpPr>
            <a:cxnSpLocks noChangeAspect="1"/>
          </p:cNvCxnSpPr>
          <p:nvPr/>
        </p:nvCxnSpPr>
        <p:spPr>
          <a:xfrm rot="16200000">
            <a:off x="5525751" y="1365149"/>
            <a:ext cx="214773" cy="0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triangle"/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矢印コネクタ 60">
            <a:extLst>
              <a:ext uri="{FF2B5EF4-FFF2-40B4-BE49-F238E27FC236}">
                <a16:creationId xmlns:a16="http://schemas.microsoft.com/office/drawing/2014/main" id="{00000000-0008-0000-0000-00000C010000}"/>
              </a:ext>
            </a:extLst>
          </p:cNvPr>
          <p:cNvCxnSpPr>
            <a:cxnSpLocks noChangeAspect="1"/>
          </p:cNvCxnSpPr>
          <p:nvPr/>
        </p:nvCxnSpPr>
        <p:spPr>
          <a:xfrm flipH="1">
            <a:off x="6214837" y="1348478"/>
            <a:ext cx="251042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コネクタ 64"/>
          <p:cNvCxnSpPr/>
          <p:nvPr/>
        </p:nvCxnSpPr>
        <p:spPr>
          <a:xfrm>
            <a:off x="5394731" y="1429835"/>
            <a:ext cx="2747998" cy="0"/>
          </a:xfrm>
          <a:prstGeom prst="line">
            <a:avLst/>
          </a:prstGeom>
          <a:noFill/>
          <a:ln w="25400" cap="flat">
            <a:solidFill>
              <a:schemeClr val="accent4">
                <a:lumMod val="75000"/>
              </a:schemeClr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67" name="正方形/長方形 66"/>
          <p:cNvSpPr/>
          <p:nvPr/>
        </p:nvSpPr>
        <p:spPr>
          <a:xfrm>
            <a:off x="1405644" y="3664376"/>
            <a:ext cx="1084978" cy="238046"/>
          </a:xfrm>
          <a:prstGeom prst="rect">
            <a:avLst/>
          </a:prstGeom>
          <a:solidFill>
            <a:schemeClr val="bg1"/>
          </a:solidFill>
        </p:spPr>
        <p:txBody>
          <a:bodyPr wrap="square" lIns="64294" tIns="32147" rIns="64294" bIns="32147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en-US" sz="1125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9" name="正方形/長方形 68"/>
          <p:cNvSpPr/>
          <p:nvPr/>
        </p:nvSpPr>
        <p:spPr>
          <a:xfrm>
            <a:off x="5876147" y="5786890"/>
            <a:ext cx="846781" cy="238046"/>
          </a:xfrm>
          <a:prstGeom prst="rect">
            <a:avLst/>
          </a:prstGeom>
          <a:solidFill>
            <a:schemeClr val="bg1"/>
          </a:solidFill>
        </p:spPr>
        <p:txBody>
          <a:bodyPr wrap="square" lIns="64294" tIns="32147" rIns="64294" bIns="32147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en-US" sz="1125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altLang="ja-JP" smtClean="0"/>
              <a:pPr/>
              <a:t>0</a:t>
            </a:fld>
            <a:endParaRPr lang="ja-JP" altLang="en-US" dirty="0"/>
          </a:p>
        </p:txBody>
      </p:sp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6CDF3D2C-EAA5-4AAA-B4CC-3C0BE313869F}"/>
              </a:ext>
            </a:extLst>
          </p:cNvPr>
          <p:cNvSpPr/>
          <p:nvPr/>
        </p:nvSpPr>
        <p:spPr>
          <a:xfrm>
            <a:off x="8150926" y="772771"/>
            <a:ext cx="1418578" cy="5159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75" dirty="0">
                <a:solidFill>
                  <a:schemeClr val="tx1"/>
                </a:solidFill>
              </a:rPr>
              <a:t>　</a:t>
            </a:r>
            <a:r>
              <a:rPr lang="ja-JP" altLang="en-US" sz="975">
                <a:solidFill>
                  <a:schemeClr val="tx1"/>
                </a:solidFill>
              </a:rPr>
              <a:t>臨港パーク</a:t>
            </a:r>
            <a:endParaRPr lang="en-US" altLang="ja-JP" sz="975" dirty="0">
              <a:solidFill>
                <a:schemeClr val="tx1"/>
              </a:solidFill>
            </a:endParaRPr>
          </a:p>
          <a:p>
            <a:pPr algn="ctr"/>
            <a:r>
              <a:rPr lang="ja-JP" altLang="en-US" sz="975" dirty="0">
                <a:solidFill>
                  <a:schemeClr val="tx1"/>
                </a:solidFill>
              </a:rPr>
              <a:t>搬入路Ａ</a:t>
            </a:r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402824C2-C461-BABC-A835-A089BE59010C}"/>
              </a:ext>
            </a:extLst>
          </p:cNvPr>
          <p:cNvSpPr>
            <a:spLocks noChangeAspect="1"/>
          </p:cNvSpPr>
          <p:nvPr/>
        </p:nvSpPr>
        <p:spPr>
          <a:xfrm>
            <a:off x="2350247" y="3311911"/>
            <a:ext cx="1614977" cy="1654779"/>
          </a:xfrm>
          <a:custGeom>
            <a:avLst/>
            <a:gdLst>
              <a:gd name="connsiteX0" fmla="*/ 1071562 w 2303859"/>
              <a:gd name="connsiteY0" fmla="*/ 0 h 2327672"/>
              <a:gd name="connsiteX1" fmla="*/ 2244328 w 2303859"/>
              <a:gd name="connsiteY1" fmla="*/ 779859 h 2327672"/>
              <a:gd name="connsiteX2" fmla="*/ 2303859 w 2303859"/>
              <a:gd name="connsiteY2" fmla="*/ 821531 h 2327672"/>
              <a:gd name="connsiteX3" fmla="*/ 2303859 w 2303859"/>
              <a:gd name="connsiteY3" fmla="*/ 922734 h 2327672"/>
              <a:gd name="connsiteX4" fmla="*/ 2297906 w 2303859"/>
              <a:gd name="connsiteY4" fmla="*/ 1012031 h 2327672"/>
              <a:gd name="connsiteX5" fmla="*/ 2274094 w 2303859"/>
              <a:gd name="connsiteY5" fmla="*/ 1101328 h 2327672"/>
              <a:gd name="connsiteX6" fmla="*/ 2208609 w 2303859"/>
              <a:gd name="connsiteY6" fmla="*/ 1154906 h 2327672"/>
              <a:gd name="connsiteX7" fmla="*/ 2041922 w 2303859"/>
              <a:gd name="connsiteY7" fmla="*/ 1381125 h 2327672"/>
              <a:gd name="connsiteX8" fmla="*/ 1422797 w 2303859"/>
              <a:gd name="connsiteY8" fmla="*/ 2327672 h 2327672"/>
              <a:gd name="connsiteX9" fmla="*/ 1196578 w 2303859"/>
              <a:gd name="connsiteY9" fmla="*/ 2214563 h 2327672"/>
              <a:gd name="connsiteX10" fmla="*/ 976312 w 2303859"/>
              <a:gd name="connsiteY10" fmla="*/ 2286000 h 2327672"/>
              <a:gd name="connsiteX11" fmla="*/ 595312 w 2303859"/>
              <a:gd name="connsiteY11" fmla="*/ 2083594 h 2327672"/>
              <a:gd name="connsiteX12" fmla="*/ 363140 w 2303859"/>
              <a:gd name="connsiteY12" fmla="*/ 1916906 h 2327672"/>
              <a:gd name="connsiteX13" fmla="*/ 53578 w 2303859"/>
              <a:gd name="connsiteY13" fmla="*/ 1666875 h 2327672"/>
              <a:gd name="connsiteX14" fmla="*/ 23812 w 2303859"/>
              <a:gd name="connsiteY14" fmla="*/ 1613297 h 2327672"/>
              <a:gd name="connsiteX15" fmla="*/ 0 w 2303859"/>
              <a:gd name="connsiteY15" fmla="*/ 1369219 h 2327672"/>
              <a:gd name="connsiteX16" fmla="*/ 791765 w 2303859"/>
              <a:gd name="connsiteY16" fmla="*/ 166688 h 2327672"/>
              <a:gd name="connsiteX17" fmla="*/ 982265 w 2303859"/>
              <a:gd name="connsiteY17" fmla="*/ 142875 h 2327672"/>
              <a:gd name="connsiteX18" fmla="*/ 1071562 w 2303859"/>
              <a:gd name="connsiteY18" fmla="*/ 0 h 2327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303859" h="2327672">
                <a:moveTo>
                  <a:pt x="1071562" y="0"/>
                </a:moveTo>
                <a:lnTo>
                  <a:pt x="2244328" y="779859"/>
                </a:lnTo>
                <a:lnTo>
                  <a:pt x="2303859" y="821531"/>
                </a:lnTo>
                <a:lnTo>
                  <a:pt x="2303859" y="922734"/>
                </a:lnTo>
                <a:lnTo>
                  <a:pt x="2297906" y="1012031"/>
                </a:lnTo>
                <a:lnTo>
                  <a:pt x="2274094" y="1101328"/>
                </a:lnTo>
                <a:lnTo>
                  <a:pt x="2208609" y="1154906"/>
                </a:lnTo>
                <a:lnTo>
                  <a:pt x="2041922" y="1381125"/>
                </a:lnTo>
                <a:lnTo>
                  <a:pt x="1422797" y="2327672"/>
                </a:lnTo>
                <a:lnTo>
                  <a:pt x="1196578" y="2214563"/>
                </a:lnTo>
                <a:lnTo>
                  <a:pt x="976312" y="2286000"/>
                </a:lnTo>
                <a:lnTo>
                  <a:pt x="595312" y="2083594"/>
                </a:lnTo>
                <a:lnTo>
                  <a:pt x="363140" y="1916906"/>
                </a:lnTo>
                <a:lnTo>
                  <a:pt x="53578" y="1666875"/>
                </a:lnTo>
                <a:lnTo>
                  <a:pt x="23812" y="1613297"/>
                </a:lnTo>
                <a:lnTo>
                  <a:pt x="0" y="1369219"/>
                </a:lnTo>
                <a:lnTo>
                  <a:pt x="791765" y="166688"/>
                </a:lnTo>
                <a:lnTo>
                  <a:pt x="982265" y="142875"/>
                </a:lnTo>
                <a:lnTo>
                  <a:pt x="1071562" y="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en-US" sz="773" dirty="0">
              <a:solidFill>
                <a:schemeClr val="tx1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85DA80-6FDA-FD2B-FAF4-4A231EE4936C}"/>
              </a:ext>
            </a:extLst>
          </p:cNvPr>
          <p:cNvSpPr txBox="1"/>
          <p:nvPr/>
        </p:nvSpPr>
        <p:spPr>
          <a:xfrm>
            <a:off x="2757804" y="6275976"/>
            <a:ext cx="4094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※</a:t>
            </a:r>
            <a:r>
              <a:rPr kumimoji="1" lang="ja-JP" altLang="en-US">
                <a:solidFill>
                  <a:srgbClr val="FF0000"/>
                </a:solidFill>
              </a:rPr>
              <a:t>管理用通路は工事の為、使えません。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3" name="インク 32">
                <a:extLst>
                  <a:ext uri="{FF2B5EF4-FFF2-40B4-BE49-F238E27FC236}">
                    <a16:creationId xmlns:a16="http://schemas.microsoft.com/office/drawing/2014/main" id="{79609CA0-5B30-6928-C180-6DB850272690}"/>
                  </a:ext>
                </a:extLst>
              </p14:cNvPr>
              <p14:cNvContentPartPr/>
              <p14:nvPr/>
            </p14:nvContentPartPr>
            <p14:xfrm>
              <a:off x="3068805" y="3234695"/>
              <a:ext cx="2925000" cy="668880"/>
            </p14:xfrm>
          </p:contentPart>
        </mc:Choice>
        <mc:Fallback xmlns="">
          <p:pic>
            <p:nvPicPr>
              <p:cNvPr id="33" name="インク 32">
                <a:extLst>
                  <a:ext uri="{FF2B5EF4-FFF2-40B4-BE49-F238E27FC236}">
                    <a16:creationId xmlns:a16="http://schemas.microsoft.com/office/drawing/2014/main" id="{79609CA0-5B30-6928-C180-6DB85027269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059805" y="3225695"/>
                <a:ext cx="2942640" cy="686520"/>
              </a:xfrm>
              <a:prstGeom prst="rect">
                <a:avLst/>
              </a:prstGeom>
            </p:spPr>
          </p:pic>
        </mc:Fallback>
      </mc:AlternateContent>
      <p:grpSp>
        <p:nvGrpSpPr>
          <p:cNvPr id="119" name="グループ化 118">
            <a:extLst>
              <a:ext uri="{FF2B5EF4-FFF2-40B4-BE49-F238E27FC236}">
                <a16:creationId xmlns:a16="http://schemas.microsoft.com/office/drawing/2014/main" id="{06F548D8-8F48-D26E-A252-25B8CA2CCF2C}"/>
              </a:ext>
            </a:extLst>
          </p:cNvPr>
          <p:cNvGrpSpPr/>
          <p:nvPr/>
        </p:nvGrpSpPr>
        <p:grpSpPr>
          <a:xfrm>
            <a:off x="3193005" y="3356375"/>
            <a:ext cx="2718360" cy="538920"/>
            <a:chOff x="3193005" y="3356375"/>
            <a:chExt cx="2718360" cy="538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79" name="インク 78">
                  <a:extLst>
                    <a:ext uri="{FF2B5EF4-FFF2-40B4-BE49-F238E27FC236}">
                      <a16:creationId xmlns:a16="http://schemas.microsoft.com/office/drawing/2014/main" id="{E67C57A0-064F-A6AE-F068-865CD975C519}"/>
                    </a:ext>
                  </a:extLst>
                </p14:cNvPr>
                <p14:cNvContentPartPr/>
                <p14:nvPr/>
              </p14:nvContentPartPr>
              <p14:xfrm>
                <a:off x="5711565" y="3732935"/>
                <a:ext cx="124920" cy="157320"/>
              </p14:xfrm>
            </p:contentPart>
          </mc:Choice>
          <mc:Fallback xmlns="">
            <p:pic>
              <p:nvPicPr>
                <p:cNvPr id="79" name="インク 78">
                  <a:extLst>
                    <a:ext uri="{FF2B5EF4-FFF2-40B4-BE49-F238E27FC236}">
                      <a16:creationId xmlns:a16="http://schemas.microsoft.com/office/drawing/2014/main" id="{E67C57A0-064F-A6AE-F068-865CD975C519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5702925" y="3723935"/>
                  <a:ext cx="142560" cy="17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80" name="インク 79">
                  <a:extLst>
                    <a:ext uri="{FF2B5EF4-FFF2-40B4-BE49-F238E27FC236}">
                      <a16:creationId xmlns:a16="http://schemas.microsoft.com/office/drawing/2014/main" id="{2C14533C-D627-BA11-5214-9D389BEB35E0}"/>
                    </a:ext>
                  </a:extLst>
                </p14:cNvPr>
                <p14:cNvContentPartPr/>
                <p14:nvPr/>
              </p14:nvContentPartPr>
              <p14:xfrm>
                <a:off x="5552445" y="3606575"/>
                <a:ext cx="180000" cy="258840"/>
              </p14:xfrm>
            </p:contentPart>
          </mc:Choice>
          <mc:Fallback xmlns="">
            <p:pic>
              <p:nvPicPr>
                <p:cNvPr id="80" name="インク 79">
                  <a:extLst>
                    <a:ext uri="{FF2B5EF4-FFF2-40B4-BE49-F238E27FC236}">
                      <a16:creationId xmlns:a16="http://schemas.microsoft.com/office/drawing/2014/main" id="{2C14533C-D627-BA11-5214-9D389BEB35E0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5543805" y="3597935"/>
                  <a:ext cx="197640" cy="27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82" name="インク 81">
                  <a:extLst>
                    <a:ext uri="{FF2B5EF4-FFF2-40B4-BE49-F238E27FC236}">
                      <a16:creationId xmlns:a16="http://schemas.microsoft.com/office/drawing/2014/main" id="{A8B4AF44-A08A-5EF8-4535-ACAF336FE338}"/>
                    </a:ext>
                  </a:extLst>
                </p14:cNvPr>
                <p14:cNvContentPartPr/>
                <p14:nvPr/>
              </p14:nvContentPartPr>
              <p14:xfrm>
                <a:off x="5317005" y="3637535"/>
                <a:ext cx="144720" cy="236520"/>
              </p14:xfrm>
            </p:contentPart>
          </mc:Choice>
          <mc:Fallback xmlns="">
            <p:pic>
              <p:nvPicPr>
                <p:cNvPr id="82" name="インク 81">
                  <a:extLst>
                    <a:ext uri="{FF2B5EF4-FFF2-40B4-BE49-F238E27FC236}">
                      <a16:creationId xmlns:a16="http://schemas.microsoft.com/office/drawing/2014/main" id="{A8B4AF44-A08A-5EF8-4535-ACAF336FE338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5308005" y="3628535"/>
                  <a:ext cx="162360" cy="25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84" name="インク 83">
                  <a:extLst>
                    <a:ext uri="{FF2B5EF4-FFF2-40B4-BE49-F238E27FC236}">
                      <a16:creationId xmlns:a16="http://schemas.microsoft.com/office/drawing/2014/main" id="{C085B477-A47E-62EF-A582-A9DE576EBA5A}"/>
                    </a:ext>
                  </a:extLst>
                </p14:cNvPr>
                <p14:cNvContentPartPr/>
                <p14:nvPr/>
              </p14:nvContentPartPr>
              <p14:xfrm>
                <a:off x="5092365" y="3625295"/>
                <a:ext cx="122040" cy="238680"/>
              </p14:xfrm>
            </p:contentPart>
          </mc:Choice>
          <mc:Fallback xmlns="">
            <p:pic>
              <p:nvPicPr>
                <p:cNvPr id="84" name="インク 83">
                  <a:extLst>
                    <a:ext uri="{FF2B5EF4-FFF2-40B4-BE49-F238E27FC236}">
                      <a16:creationId xmlns:a16="http://schemas.microsoft.com/office/drawing/2014/main" id="{C085B477-A47E-62EF-A582-A9DE576EBA5A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5083365" y="3616295"/>
                  <a:ext cx="139680" cy="25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86" name="インク 85">
                  <a:extLst>
                    <a:ext uri="{FF2B5EF4-FFF2-40B4-BE49-F238E27FC236}">
                      <a16:creationId xmlns:a16="http://schemas.microsoft.com/office/drawing/2014/main" id="{5CE99851-19A7-E865-3D59-EBD4FA09A923}"/>
                    </a:ext>
                  </a:extLst>
                </p14:cNvPr>
                <p14:cNvContentPartPr/>
                <p14:nvPr/>
              </p14:nvContentPartPr>
              <p14:xfrm>
                <a:off x="4804365" y="3605495"/>
                <a:ext cx="156240" cy="263520"/>
              </p14:xfrm>
            </p:contentPart>
          </mc:Choice>
          <mc:Fallback xmlns="">
            <p:pic>
              <p:nvPicPr>
                <p:cNvPr id="86" name="インク 85">
                  <a:extLst>
                    <a:ext uri="{FF2B5EF4-FFF2-40B4-BE49-F238E27FC236}">
                      <a16:creationId xmlns:a16="http://schemas.microsoft.com/office/drawing/2014/main" id="{5CE99851-19A7-E865-3D59-EBD4FA09A923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4795725" y="3596495"/>
                  <a:ext cx="173880" cy="28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88" name="インク 87">
                  <a:extLst>
                    <a:ext uri="{FF2B5EF4-FFF2-40B4-BE49-F238E27FC236}">
                      <a16:creationId xmlns:a16="http://schemas.microsoft.com/office/drawing/2014/main" id="{599CC023-A5E4-03D4-5F03-9E397D4EFA76}"/>
                    </a:ext>
                  </a:extLst>
                </p14:cNvPr>
                <p14:cNvContentPartPr/>
                <p14:nvPr/>
              </p14:nvContentPartPr>
              <p14:xfrm>
                <a:off x="4526085" y="3555455"/>
                <a:ext cx="174960" cy="308880"/>
              </p14:xfrm>
            </p:contentPart>
          </mc:Choice>
          <mc:Fallback xmlns="">
            <p:pic>
              <p:nvPicPr>
                <p:cNvPr id="88" name="インク 87">
                  <a:extLst>
                    <a:ext uri="{FF2B5EF4-FFF2-40B4-BE49-F238E27FC236}">
                      <a16:creationId xmlns:a16="http://schemas.microsoft.com/office/drawing/2014/main" id="{599CC023-A5E4-03D4-5F03-9E397D4EFA76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4517445" y="3546815"/>
                  <a:ext cx="192600" cy="32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90" name="インク 89">
                  <a:extLst>
                    <a:ext uri="{FF2B5EF4-FFF2-40B4-BE49-F238E27FC236}">
                      <a16:creationId xmlns:a16="http://schemas.microsoft.com/office/drawing/2014/main" id="{18F06F5A-6AC3-1987-101B-D0809B8C3991}"/>
                    </a:ext>
                  </a:extLst>
                </p14:cNvPr>
                <p14:cNvContentPartPr/>
                <p14:nvPr/>
              </p14:nvContentPartPr>
              <p14:xfrm>
                <a:off x="4356165" y="3633575"/>
                <a:ext cx="143640" cy="240480"/>
              </p14:xfrm>
            </p:contentPart>
          </mc:Choice>
          <mc:Fallback xmlns="">
            <p:pic>
              <p:nvPicPr>
                <p:cNvPr id="90" name="インク 89">
                  <a:extLst>
                    <a:ext uri="{FF2B5EF4-FFF2-40B4-BE49-F238E27FC236}">
                      <a16:creationId xmlns:a16="http://schemas.microsoft.com/office/drawing/2014/main" id="{18F06F5A-6AC3-1987-101B-D0809B8C3991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4347525" y="3624935"/>
                  <a:ext cx="161280" cy="25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92" name="インク 91">
                  <a:extLst>
                    <a:ext uri="{FF2B5EF4-FFF2-40B4-BE49-F238E27FC236}">
                      <a16:creationId xmlns:a16="http://schemas.microsoft.com/office/drawing/2014/main" id="{058DA00B-85A1-4433-BA8A-8F77BF46FF8D}"/>
                    </a:ext>
                  </a:extLst>
                </p14:cNvPr>
                <p14:cNvContentPartPr/>
                <p14:nvPr/>
              </p14:nvContentPartPr>
              <p14:xfrm>
                <a:off x="4152765" y="3726095"/>
                <a:ext cx="119520" cy="137160"/>
              </p14:xfrm>
            </p:contentPart>
          </mc:Choice>
          <mc:Fallback xmlns="">
            <p:pic>
              <p:nvPicPr>
                <p:cNvPr id="92" name="インク 91">
                  <a:extLst>
                    <a:ext uri="{FF2B5EF4-FFF2-40B4-BE49-F238E27FC236}">
                      <a16:creationId xmlns:a16="http://schemas.microsoft.com/office/drawing/2014/main" id="{058DA00B-85A1-4433-BA8A-8F77BF46FF8D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4143765" y="3717455"/>
                  <a:ext cx="137160" cy="154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94" name="インク 93">
                  <a:extLst>
                    <a:ext uri="{FF2B5EF4-FFF2-40B4-BE49-F238E27FC236}">
                      <a16:creationId xmlns:a16="http://schemas.microsoft.com/office/drawing/2014/main" id="{AB2ACF99-55C7-14E5-C035-7969B2B9DC0B}"/>
                    </a:ext>
                  </a:extLst>
                </p14:cNvPr>
                <p14:cNvContentPartPr/>
                <p14:nvPr/>
              </p14:nvContentPartPr>
              <p14:xfrm>
                <a:off x="3902925" y="3729695"/>
                <a:ext cx="177480" cy="91440"/>
              </p14:xfrm>
            </p:contentPart>
          </mc:Choice>
          <mc:Fallback xmlns="">
            <p:pic>
              <p:nvPicPr>
                <p:cNvPr id="94" name="インク 93">
                  <a:extLst>
                    <a:ext uri="{FF2B5EF4-FFF2-40B4-BE49-F238E27FC236}">
                      <a16:creationId xmlns:a16="http://schemas.microsoft.com/office/drawing/2014/main" id="{AB2ACF99-55C7-14E5-C035-7969B2B9DC0B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3894285" y="3720695"/>
                  <a:ext cx="195120" cy="10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96" name="インク 95">
                  <a:extLst>
                    <a:ext uri="{FF2B5EF4-FFF2-40B4-BE49-F238E27FC236}">
                      <a16:creationId xmlns:a16="http://schemas.microsoft.com/office/drawing/2014/main" id="{BAF0835C-94C4-6A3E-A2C2-E3EE9D929F5A}"/>
                    </a:ext>
                  </a:extLst>
                </p14:cNvPr>
                <p14:cNvContentPartPr/>
                <p14:nvPr/>
              </p14:nvContentPartPr>
              <p14:xfrm>
                <a:off x="3689445" y="3671375"/>
                <a:ext cx="210960" cy="62280"/>
              </p14:xfrm>
            </p:contentPart>
          </mc:Choice>
          <mc:Fallback xmlns="">
            <p:pic>
              <p:nvPicPr>
                <p:cNvPr id="96" name="インク 95">
                  <a:extLst>
                    <a:ext uri="{FF2B5EF4-FFF2-40B4-BE49-F238E27FC236}">
                      <a16:creationId xmlns:a16="http://schemas.microsoft.com/office/drawing/2014/main" id="{BAF0835C-94C4-6A3E-A2C2-E3EE9D929F5A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3680805" y="3662735"/>
                  <a:ext cx="228600" cy="7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98" name="インク 97">
                  <a:extLst>
                    <a:ext uri="{FF2B5EF4-FFF2-40B4-BE49-F238E27FC236}">
                      <a16:creationId xmlns:a16="http://schemas.microsoft.com/office/drawing/2014/main" id="{B6BA9D97-4113-CA92-75E9-105819314A1B}"/>
                    </a:ext>
                  </a:extLst>
                </p14:cNvPr>
                <p14:cNvContentPartPr/>
                <p14:nvPr/>
              </p14:nvContentPartPr>
              <p14:xfrm>
                <a:off x="3562725" y="3571655"/>
                <a:ext cx="212040" cy="42120"/>
              </p14:xfrm>
            </p:contentPart>
          </mc:Choice>
          <mc:Fallback xmlns="">
            <p:pic>
              <p:nvPicPr>
                <p:cNvPr id="98" name="インク 97">
                  <a:extLst>
                    <a:ext uri="{FF2B5EF4-FFF2-40B4-BE49-F238E27FC236}">
                      <a16:creationId xmlns:a16="http://schemas.microsoft.com/office/drawing/2014/main" id="{B6BA9D97-4113-CA92-75E9-105819314A1B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3553725" y="3563015"/>
                  <a:ext cx="229680" cy="59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100" name="インク 99">
                  <a:extLst>
                    <a:ext uri="{FF2B5EF4-FFF2-40B4-BE49-F238E27FC236}">
                      <a16:creationId xmlns:a16="http://schemas.microsoft.com/office/drawing/2014/main" id="{A9A0F618-55E7-0C4F-1CBB-02F5D6625421}"/>
                    </a:ext>
                  </a:extLst>
                </p14:cNvPr>
                <p14:cNvContentPartPr/>
                <p14:nvPr/>
              </p14:nvContentPartPr>
              <p14:xfrm>
                <a:off x="3379845" y="3469415"/>
                <a:ext cx="190080" cy="38160"/>
              </p14:xfrm>
            </p:contentPart>
          </mc:Choice>
          <mc:Fallback xmlns="">
            <p:pic>
              <p:nvPicPr>
                <p:cNvPr id="100" name="インク 99">
                  <a:extLst>
                    <a:ext uri="{FF2B5EF4-FFF2-40B4-BE49-F238E27FC236}">
                      <a16:creationId xmlns:a16="http://schemas.microsoft.com/office/drawing/2014/main" id="{A9A0F618-55E7-0C4F-1CBB-02F5D6625421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3370845" y="3460415"/>
                  <a:ext cx="207720" cy="5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102" name="インク 101">
                  <a:extLst>
                    <a:ext uri="{FF2B5EF4-FFF2-40B4-BE49-F238E27FC236}">
                      <a16:creationId xmlns:a16="http://schemas.microsoft.com/office/drawing/2014/main" id="{3BCA9DC3-CCDB-20D7-AA02-2CADE89146FD}"/>
                    </a:ext>
                  </a:extLst>
                </p14:cNvPr>
                <p14:cNvContentPartPr/>
                <p14:nvPr/>
              </p14:nvContentPartPr>
              <p14:xfrm>
                <a:off x="3193005" y="3382655"/>
                <a:ext cx="277200" cy="19080"/>
              </p14:xfrm>
            </p:contentPart>
          </mc:Choice>
          <mc:Fallback xmlns="">
            <p:pic>
              <p:nvPicPr>
                <p:cNvPr id="102" name="インク 101">
                  <a:extLst>
                    <a:ext uri="{FF2B5EF4-FFF2-40B4-BE49-F238E27FC236}">
                      <a16:creationId xmlns:a16="http://schemas.microsoft.com/office/drawing/2014/main" id="{3BCA9DC3-CCDB-20D7-AA02-2CADE89146FD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3184365" y="3374015"/>
                  <a:ext cx="294840" cy="3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104" name="インク 103">
                  <a:extLst>
                    <a:ext uri="{FF2B5EF4-FFF2-40B4-BE49-F238E27FC236}">
                      <a16:creationId xmlns:a16="http://schemas.microsoft.com/office/drawing/2014/main" id="{C934C75A-FBC7-28B8-91D5-9DE67F4BA6A4}"/>
                    </a:ext>
                  </a:extLst>
                </p14:cNvPr>
                <p14:cNvContentPartPr/>
                <p14:nvPr/>
              </p14:nvContentPartPr>
              <p14:xfrm>
                <a:off x="3406485" y="3356375"/>
                <a:ext cx="78480" cy="184680"/>
              </p14:xfrm>
            </p:contentPart>
          </mc:Choice>
          <mc:Fallback xmlns="">
            <p:pic>
              <p:nvPicPr>
                <p:cNvPr id="104" name="インク 103">
                  <a:extLst>
                    <a:ext uri="{FF2B5EF4-FFF2-40B4-BE49-F238E27FC236}">
                      <a16:creationId xmlns:a16="http://schemas.microsoft.com/office/drawing/2014/main" id="{C934C75A-FBC7-28B8-91D5-9DE67F4BA6A4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3397845" y="3347375"/>
                  <a:ext cx="96120" cy="20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106" name="インク 105">
                  <a:extLst>
                    <a:ext uri="{FF2B5EF4-FFF2-40B4-BE49-F238E27FC236}">
                      <a16:creationId xmlns:a16="http://schemas.microsoft.com/office/drawing/2014/main" id="{E4B093EF-0324-02F8-FA17-FAFB9849148F}"/>
                    </a:ext>
                  </a:extLst>
                </p14:cNvPr>
                <p14:cNvContentPartPr/>
                <p14:nvPr/>
              </p14:nvContentPartPr>
              <p14:xfrm>
                <a:off x="3661005" y="3495335"/>
                <a:ext cx="62640" cy="227520"/>
              </p14:xfrm>
            </p:contentPart>
          </mc:Choice>
          <mc:Fallback xmlns="">
            <p:pic>
              <p:nvPicPr>
                <p:cNvPr id="106" name="インク 105">
                  <a:extLst>
                    <a:ext uri="{FF2B5EF4-FFF2-40B4-BE49-F238E27FC236}">
                      <a16:creationId xmlns:a16="http://schemas.microsoft.com/office/drawing/2014/main" id="{E4B093EF-0324-02F8-FA17-FAFB9849148F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3652005" y="3486695"/>
                  <a:ext cx="80280" cy="24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108" name="インク 107">
                  <a:extLst>
                    <a:ext uri="{FF2B5EF4-FFF2-40B4-BE49-F238E27FC236}">
                      <a16:creationId xmlns:a16="http://schemas.microsoft.com/office/drawing/2014/main" id="{2D3B1DAD-1CE7-22F3-971E-7FB50BB5E01F}"/>
                    </a:ext>
                  </a:extLst>
                </p14:cNvPr>
                <p14:cNvContentPartPr/>
                <p14:nvPr/>
              </p14:nvContentPartPr>
              <p14:xfrm>
                <a:off x="3904005" y="3637535"/>
                <a:ext cx="122400" cy="231840"/>
              </p14:xfrm>
            </p:contentPart>
          </mc:Choice>
          <mc:Fallback xmlns="">
            <p:pic>
              <p:nvPicPr>
                <p:cNvPr id="108" name="インク 107">
                  <a:extLst>
                    <a:ext uri="{FF2B5EF4-FFF2-40B4-BE49-F238E27FC236}">
                      <a16:creationId xmlns:a16="http://schemas.microsoft.com/office/drawing/2014/main" id="{2D3B1DAD-1CE7-22F3-971E-7FB50BB5E01F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3895005" y="3628895"/>
                  <a:ext cx="140040" cy="24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110" name="インク 109">
                  <a:extLst>
                    <a:ext uri="{FF2B5EF4-FFF2-40B4-BE49-F238E27FC236}">
                      <a16:creationId xmlns:a16="http://schemas.microsoft.com/office/drawing/2014/main" id="{C76F8B49-51B6-AAE1-6237-C608822E5721}"/>
                    </a:ext>
                  </a:extLst>
                </p14:cNvPr>
                <p14:cNvContentPartPr/>
                <p14:nvPr/>
              </p14:nvContentPartPr>
              <p14:xfrm>
                <a:off x="4179045" y="3723935"/>
                <a:ext cx="186840" cy="128160"/>
              </p14:xfrm>
            </p:contentPart>
          </mc:Choice>
          <mc:Fallback xmlns="">
            <p:pic>
              <p:nvPicPr>
                <p:cNvPr id="110" name="インク 109">
                  <a:extLst>
                    <a:ext uri="{FF2B5EF4-FFF2-40B4-BE49-F238E27FC236}">
                      <a16:creationId xmlns:a16="http://schemas.microsoft.com/office/drawing/2014/main" id="{C76F8B49-51B6-AAE1-6237-C608822E5721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4170405" y="3715295"/>
                  <a:ext cx="204480" cy="14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112" name="インク 111">
                  <a:extLst>
                    <a:ext uri="{FF2B5EF4-FFF2-40B4-BE49-F238E27FC236}">
                      <a16:creationId xmlns:a16="http://schemas.microsoft.com/office/drawing/2014/main" id="{AC855D6E-204F-F101-2F9A-BC244A7A0B08}"/>
                    </a:ext>
                  </a:extLst>
                </p14:cNvPr>
                <p14:cNvContentPartPr/>
                <p14:nvPr/>
              </p14:nvContentPartPr>
              <p14:xfrm>
                <a:off x="4449045" y="3651575"/>
                <a:ext cx="346320" cy="208800"/>
              </p14:xfrm>
            </p:contentPart>
          </mc:Choice>
          <mc:Fallback xmlns="">
            <p:pic>
              <p:nvPicPr>
                <p:cNvPr id="112" name="インク 111">
                  <a:extLst>
                    <a:ext uri="{FF2B5EF4-FFF2-40B4-BE49-F238E27FC236}">
                      <a16:creationId xmlns:a16="http://schemas.microsoft.com/office/drawing/2014/main" id="{AC855D6E-204F-F101-2F9A-BC244A7A0B08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4440405" y="3642935"/>
                  <a:ext cx="363960" cy="22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114" name="インク 113">
                  <a:extLst>
                    <a:ext uri="{FF2B5EF4-FFF2-40B4-BE49-F238E27FC236}">
                      <a16:creationId xmlns:a16="http://schemas.microsoft.com/office/drawing/2014/main" id="{1CD8F16D-34B9-D14B-0409-0613C6CFE1A5}"/>
                    </a:ext>
                  </a:extLst>
                </p14:cNvPr>
                <p14:cNvContentPartPr/>
                <p14:nvPr/>
              </p14:nvContentPartPr>
              <p14:xfrm>
                <a:off x="4657485" y="3565535"/>
                <a:ext cx="510120" cy="329760"/>
              </p14:xfrm>
            </p:contentPart>
          </mc:Choice>
          <mc:Fallback xmlns="">
            <p:pic>
              <p:nvPicPr>
                <p:cNvPr id="114" name="インク 113">
                  <a:extLst>
                    <a:ext uri="{FF2B5EF4-FFF2-40B4-BE49-F238E27FC236}">
                      <a16:creationId xmlns:a16="http://schemas.microsoft.com/office/drawing/2014/main" id="{1CD8F16D-34B9-D14B-0409-0613C6CFE1A5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4648845" y="3556535"/>
                  <a:ext cx="527760" cy="34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116" name="インク 115">
                  <a:extLst>
                    <a:ext uri="{FF2B5EF4-FFF2-40B4-BE49-F238E27FC236}">
                      <a16:creationId xmlns:a16="http://schemas.microsoft.com/office/drawing/2014/main" id="{89535653-1DFA-064D-4A2C-FA58E847B68D}"/>
                    </a:ext>
                  </a:extLst>
                </p14:cNvPr>
                <p14:cNvContentPartPr/>
                <p14:nvPr/>
              </p14:nvContentPartPr>
              <p14:xfrm>
                <a:off x="5083365" y="3618095"/>
                <a:ext cx="393120" cy="248400"/>
              </p14:xfrm>
            </p:contentPart>
          </mc:Choice>
          <mc:Fallback xmlns="">
            <p:pic>
              <p:nvPicPr>
                <p:cNvPr id="116" name="インク 115">
                  <a:extLst>
                    <a:ext uri="{FF2B5EF4-FFF2-40B4-BE49-F238E27FC236}">
                      <a16:creationId xmlns:a16="http://schemas.microsoft.com/office/drawing/2014/main" id="{89535653-1DFA-064D-4A2C-FA58E847B68D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5074725" y="3609455"/>
                  <a:ext cx="410760" cy="26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118" name="インク 117">
                  <a:extLst>
                    <a:ext uri="{FF2B5EF4-FFF2-40B4-BE49-F238E27FC236}">
                      <a16:creationId xmlns:a16="http://schemas.microsoft.com/office/drawing/2014/main" id="{853337D1-2075-5B24-848D-67232869B616}"/>
                    </a:ext>
                  </a:extLst>
                </p14:cNvPr>
                <p14:cNvContentPartPr/>
                <p14:nvPr/>
              </p14:nvContentPartPr>
              <p14:xfrm>
                <a:off x="5514645" y="3622415"/>
                <a:ext cx="396720" cy="257760"/>
              </p14:xfrm>
            </p:contentPart>
          </mc:Choice>
          <mc:Fallback xmlns="">
            <p:pic>
              <p:nvPicPr>
                <p:cNvPr id="118" name="インク 117">
                  <a:extLst>
                    <a:ext uri="{FF2B5EF4-FFF2-40B4-BE49-F238E27FC236}">
                      <a16:creationId xmlns:a16="http://schemas.microsoft.com/office/drawing/2014/main" id="{853337D1-2075-5B24-848D-67232869B616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5505645" y="3613415"/>
                  <a:ext cx="414360" cy="275400"/>
                </a:xfrm>
                <a:prstGeom prst="rect">
                  <a:avLst/>
                </a:prstGeom>
              </p:spPr>
            </p:pic>
          </mc:Fallback>
        </mc:AlternateContent>
      </p:grpSp>
      <p:cxnSp>
        <p:nvCxnSpPr>
          <p:cNvPr id="45" name="直線矢印コネクタ 44">
            <a:extLst>
              <a:ext uri="{FF2B5EF4-FFF2-40B4-BE49-F238E27FC236}">
                <a16:creationId xmlns:a16="http://schemas.microsoft.com/office/drawing/2014/main" id="{52C44B06-641E-D02F-7A5B-609D6E65F0F6}"/>
              </a:ext>
            </a:extLst>
          </p:cNvPr>
          <p:cNvCxnSpPr>
            <a:cxnSpLocks/>
          </p:cNvCxnSpPr>
          <p:nvPr/>
        </p:nvCxnSpPr>
        <p:spPr>
          <a:xfrm flipH="1" flipV="1">
            <a:off x="5955310" y="3986213"/>
            <a:ext cx="128922" cy="475577"/>
          </a:xfrm>
          <a:prstGeom prst="straightConnector1">
            <a:avLst/>
          </a:prstGeom>
          <a:ln w="4762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矢印コネクタ 54">
            <a:extLst>
              <a:ext uri="{FF2B5EF4-FFF2-40B4-BE49-F238E27FC236}">
                <a16:creationId xmlns:a16="http://schemas.microsoft.com/office/drawing/2014/main" id="{64E42F82-EEF9-D8E5-3BB3-EA7B2B842D00}"/>
              </a:ext>
            </a:extLst>
          </p:cNvPr>
          <p:cNvCxnSpPr>
            <a:cxnSpLocks/>
          </p:cNvCxnSpPr>
          <p:nvPr/>
        </p:nvCxnSpPr>
        <p:spPr>
          <a:xfrm flipV="1">
            <a:off x="5987325" y="3495335"/>
            <a:ext cx="139668" cy="487817"/>
          </a:xfrm>
          <a:prstGeom prst="straightConnector1">
            <a:avLst/>
          </a:prstGeom>
          <a:ln w="4762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矢印: 上 15">
            <a:extLst>
              <a:ext uri="{FF2B5EF4-FFF2-40B4-BE49-F238E27FC236}">
                <a16:creationId xmlns:a16="http://schemas.microsoft.com/office/drawing/2014/main" id="{3954EDD5-F4E7-9A8A-7D85-1E6F9FD5E2FE}"/>
              </a:ext>
            </a:extLst>
          </p:cNvPr>
          <p:cNvSpPr/>
          <p:nvPr/>
        </p:nvSpPr>
        <p:spPr>
          <a:xfrm rot="1358599">
            <a:off x="6125043" y="3211032"/>
            <a:ext cx="154191" cy="289317"/>
          </a:xfrm>
          <a:prstGeom prst="upArrow">
            <a:avLst>
              <a:gd name="adj1" fmla="val 37117"/>
              <a:gd name="adj2" fmla="val 5000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矢印: 上 27">
            <a:extLst>
              <a:ext uri="{FF2B5EF4-FFF2-40B4-BE49-F238E27FC236}">
                <a16:creationId xmlns:a16="http://schemas.microsoft.com/office/drawing/2014/main" id="{6B9D2D3D-4938-37C5-378F-F159DF2BC73E}"/>
              </a:ext>
            </a:extLst>
          </p:cNvPr>
          <p:cNvSpPr/>
          <p:nvPr/>
        </p:nvSpPr>
        <p:spPr>
          <a:xfrm rot="17894045">
            <a:off x="6011456" y="2970326"/>
            <a:ext cx="127555" cy="289317"/>
          </a:xfrm>
          <a:prstGeom prst="upArrow">
            <a:avLst>
              <a:gd name="adj1" fmla="val 37117"/>
              <a:gd name="adj2" fmla="val 5000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矢印: 下カーブ 28">
            <a:extLst>
              <a:ext uri="{FF2B5EF4-FFF2-40B4-BE49-F238E27FC236}">
                <a16:creationId xmlns:a16="http://schemas.microsoft.com/office/drawing/2014/main" id="{AF783CC0-D805-E6AB-4B8C-3F990FCF17BA}"/>
              </a:ext>
            </a:extLst>
          </p:cNvPr>
          <p:cNvSpPr/>
          <p:nvPr/>
        </p:nvSpPr>
        <p:spPr>
          <a:xfrm rot="14954238">
            <a:off x="5625915" y="2930690"/>
            <a:ext cx="243320" cy="152525"/>
          </a:xfrm>
          <a:prstGeom prst="curved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6" name="矢印: 右 55">
            <a:extLst>
              <a:ext uri="{FF2B5EF4-FFF2-40B4-BE49-F238E27FC236}">
                <a16:creationId xmlns:a16="http://schemas.microsoft.com/office/drawing/2014/main" id="{E4920138-34BA-8FE8-62C9-005B89BA9DA9}"/>
              </a:ext>
            </a:extLst>
          </p:cNvPr>
          <p:cNvSpPr/>
          <p:nvPr/>
        </p:nvSpPr>
        <p:spPr>
          <a:xfrm rot="2005558">
            <a:off x="6021363" y="2958321"/>
            <a:ext cx="287492" cy="92104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矢印: 右 61">
            <a:extLst>
              <a:ext uri="{FF2B5EF4-FFF2-40B4-BE49-F238E27FC236}">
                <a16:creationId xmlns:a16="http://schemas.microsoft.com/office/drawing/2014/main" id="{3A6E3E4A-6834-A757-094D-F84A5EB263E1}"/>
              </a:ext>
            </a:extLst>
          </p:cNvPr>
          <p:cNvSpPr/>
          <p:nvPr/>
        </p:nvSpPr>
        <p:spPr>
          <a:xfrm rot="6702482">
            <a:off x="6260006" y="3306326"/>
            <a:ext cx="341067" cy="116651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矢印: 上 72">
            <a:extLst>
              <a:ext uri="{FF2B5EF4-FFF2-40B4-BE49-F238E27FC236}">
                <a16:creationId xmlns:a16="http://schemas.microsoft.com/office/drawing/2014/main" id="{896897B0-6AD9-8E15-09C1-C8DEE211BDC8}"/>
              </a:ext>
            </a:extLst>
          </p:cNvPr>
          <p:cNvSpPr/>
          <p:nvPr/>
        </p:nvSpPr>
        <p:spPr>
          <a:xfrm rot="10800000">
            <a:off x="6077573" y="5353430"/>
            <a:ext cx="128922" cy="36236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C5BB7081-5CC7-6F56-5C47-CABD8CDC7D56}"/>
              </a:ext>
            </a:extLst>
          </p:cNvPr>
          <p:cNvSpPr txBox="1"/>
          <p:nvPr/>
        </p:nvSpPr>
        <p:spPr>
          <a:xfrm rot="18074008">
            <a:off x="2860867" y="4110841"/>
            <a:ext cx="919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パシフィコノース</a:t>
            </a: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8380D628-7571-C57A-E2ED-A7B4A1DD533D}"/>
              </a:ext>
            </a:extLst>
          </p:cNvPr>
          <p:cNvSpPr txBox="1"/>
          <p:nvPr/>
        </p:nvSpPr>
        <p:spPr>
          <a:xfrm rot="18087175">
            <a:off x="2396099" y="3852024"/>
            <a:ext cx="11135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カハラホテル</a:t>
            </a:r>
          </a:p>
        </p:txBody>
      </p:sp>
    </p:spTree>
    <p:extLst>
      <p:ext uri="{BB962C8B-B14F-4D97-AF65-F5344CB8AC3E}">
        <p14:creationId xmlns:p14="http://schemas.microsoft.com/office/powerpoint/2010/main" val="702318474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00000000-0008-0000-0000-0000C4000000}"/>
              </a:ext>
            </a:extLst>
          </p:cNvPr>
          <p:cNvSpPr/>
          <p:nvPr/>
        </p:nvSpPr>
        <p:spPr>
          <a:xfrm>
            <a:off x="3549067" y="2252150"/>
            <a:ext cx="130596" cy="74490"/>
          </a:xfrm>
          <a:custGeom>
            <a:avLst/>
            <a:gdLst>
              <a:gd name="connsiteX0" fmla="*/ 185737 w 185737"/>
              <a:gd name="connsiteY0" fmla="*/ 38473 h 102767"/>
              <a:gd name="connsiteX1" fmla="*/ 119062 w 185737"/>
              <a:gd name="connsiteY1" fmla="*/ 373 h 102767"/>
              <a:gd name="connsiteX2" fmla="*/ 61912 w 185737"/>
              <a:gd name="connsiteY2" fmla="*/ 24186 h 102767"/>
              <a:gd name="connsiteX3" fmla="*/ 0 w 185737"/>
              <a:gd name="connsiteY3" fmla="*/ 102767 h 102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5737" h="102767">
                <a:moveTo>
                  <a:pt x="185737" y="38473"/>
                </a:moveTo>
                <a:cubicBezTo>
                  <a:pt x="162718" y="20613"/>
                  <a:pt x="139699" y="2754"/>
                  <a:pt x="119062" y="373"/>
                </a:cubicBezTo>
                <a:cubicBezTo>
                  <a:pt x="98424" y="-2008"/>
                  <a:pt x="81756" y="7120"/>
                  <a:pt x="61912" y="24186"/>
                </a:cubicBezTo>
                <a:cubicBezTo>
                  <a:pt x="42068" y="41252"/>
                  <a:pt x="21034" y="72009"/>
                  <a:pt x="0" y="102767"/>
                </a:cubicBezTo>
              </a:path>
            </a:pathLst>
          </a:custGeom>
          <a:noFill/>
          <a:ln>
            <a:solidFill>
              <a:srgbClr val="0070C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ja-JP" altLang="en-US" sz="773" dirty="0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00000000-0008-0000-0000-0000C5000000}"/>
              </a:ext>
            </a:extLst>
          </p:cNvPr>
          <p:cNvSpPr/>
          <p:nvPr/>
        </p:nvSpPr>
        <p:spPr>
          <a:xfrm>
            <a:off x="3276711" y="2441051"/>
            <a:ext cx="221010" cy="299145"/>
          </a:xfrm>
          <a:custGeom>
            <a:avLst/>
            <a:gdLst>
              <a:gd name="connsiteX0" fmla="*/ 314325 w 314325"/>
              <a:gd name="connsiteY0" fmla="*/ 0 h 419100"/>
              <a:gd name="connsiteX1" fmla="*/ 280987 w 314325"/>
              <a:gd name="connsiteY1" fmla="*/ 54768 h 419100"/>
              <a:gd name="connsiteX2" fmla="*/ 307181 w 314325"/>
              <a:gd name="connsiteY2" fmla="*/ 145256 h 419100"/>
              <a:gd name="connsiteX3" fmla="*/ 307181 w 314325"/>
              <a:gd name="connsiteY3" fmla="*/ 214312 h 419100"/>
              <a:gd name="connsiteX4" fmla="*/ 264319 w 314325"/>
              <a:gd name="connsiteY4" fmla="*/ 276225 h 419100"/>
              <a:gd name="connsiteX5" fmla="*/ 188119 w 314325"/>
              <a:gd name="connsiteY5" fmla="*/ 307181 h 419100"/>
              <a:gd name="connsiteX6" fmla="*/ 97631 w 314325"/>
              <a:gd name="connsiteY6" fmla="*/ 330993 h 419100"/>
              <a:gd name="connsiteX7" fmla="*/ 0 w 314325"/>
              <a:gd name="connsiteY7" fmla="*/ 41910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4325" h="419100">
                <a:moveTo>
                  <a:pt x="314325" y="0"/>
                </a:moveTo>
                <a:cubicBezTo>
                  <a:pt x="298251" y="15279"/>
                  <a:pt x="282178" y="30559"/>
                  <a:pt x="280987" y="54768"/>
                </a:cubicBezTo>
                <a:cubicBezTo>
                  <a:pt x="279796" y="78977"/>
                  <a:pt x="302815" y="118665"/>
                  <a:pt x="307181" y="145256"/>
                </a:cubicBezTo>
                <a:cubicBezTo>
                  <a:pt x="311547" y="171847"/>
                  <a:pt x="314325" y="192484"/>
                  <a:pt x="307181" y="214312"/>
                </a:cubicBezTo>
                <a:cubicBezTo>
                  <a:pt x="300037" y="236140"/>
                  <a:pt x="284163" y="260747"/>
                  <a:pt x="264319" y="276225"/>
                </a:cubicBezTo>
                <a:cubicBezTo>
                  <a:pt x="244475" y="291703"/>
                  <a:pt x="215900" y="298053"/>
                  <a:pt x="188119" y="307181"/>
                </a:cubicBezTo>
                <a:cubicBezTo>
                  <a:pt x="160338" y="316309"/>
                  <a:pt x="128984" y="312340"/>
                  <a:pt x="97631" y="330993"/>
                </a:cubicBezTo>
                <a:cubicBezTo>
                  <a:pt x="66278" y="349646"/>
                  <a:pt x="33139" y="384373"/>
                  <a:pt x="0" y="419100"/>
                </a:cubicBezTo>
              </a:path>
            </a:pathLst>
          </a:custGeom>
          <a:noFill/>
          <a:ln>
            <a:solidFill>
              <a:srgbClr val="0070C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ja-JP" altLang="en-US" sz="773" dirty="0"/>
          </a:p>
        </p:txBody>
      </p: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00000000-0008-0000-0000-0000D7000000}"/>
              </a:ext>
            </a:extLst>
          </p:cNvPr>
          <p:cNvCxnSpPr/>
          <p:nvPr/>
        </p:nvCxnSpPr>
        <p:spPr>
          <a:xfrm flipV="1">
            <a:off x="3297552" y="2473384"/>
            <a:ext cx="100459" cy="147897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00000000-0008-0000-0000-000022000000}"/>
              </a:ext>
            </a:extLst>
          </p:cNvPr>
          <p:cNvSpPr/>
          <p:nvPr/>
        </p:nvSpPr>
        <p:spPr>
          <a:xfrm>
            <a:off x="3519167" y="2196921"/>
            <a:ext cx="179870" cy="76540"/>
          </a:xfrm>
          <a:custGeom>
            <a:avLst/>
            <a:gdLst>
              <a:gd name="connsiteX0" fmla="*/ 0 w 255815"/>
              <a:gd name="connsiteY0" fmla="*/ 108857 h 108857"/>
              <a:gd name="connsiteX1" fmla="*/ 70758 w 255815"/>
              <a:gd name="connsiteY1" fmla="*/ 21771 h 108857"/>
              <a:gd name="connsiteX2" fmla="*/ 130629 w 255815"/>
              <a:gd name="connsiteY2" fmla="*/ 0 h 108857"/>
              <a:gd name="connsiteX3" fmla="*/ 185058 w 255815"/>
              <a:gd name="connsiteY3" fmla="*/ 10885 h 108857"/>
              <a:gd name="connsiteX4" fmla="*/ 223158 w 255815"/>
              <a:gd name="connsiteY4" fmla="*/ 32657 h 108857"/>
              <a:gd name="connsiteX5" fmla="*/ 255815 w 255815"/>
              <a:gd name="connsiteY5" fmla="*/ 54428 h 108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5815" h="108857">
                <a:moveTo>
                  <a:pt x="0" y="108857"/>
                </a:moveTo>
                <a:lnTo>
                  <a:pt x="70758" y="21771"/>
                </a:lnTo>
                <a:lnTo>
                  <a:pt x="130629" y="0"/>
                </a:lnTo>
                <a:lnTo>
                  <a:pt x="185058" y="10885"/>
                </a:lnTo>
                <a:lnTo>
                  <a:pt x="223158" y="32657"/>
                </a:lnTo>
                <a:lnTo>
                  <a:pt x="255815" y="54428"/>
                </a:lnTo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ja-JP" altLang="en-US" sz="773" dirty="0"/>
          </a:p>
        </p:txBody>
      </p:sp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00000000-0008-0000-0000-0000DA000000}"/>
              </a:ext>
            </a:extLst>
          </p:cNvPr>
          <p:cNvCxnSpPr/>
          <p:nvPr/>
        </p:nvCxnSpPr>
        <p:spPr>
          <a:xfrm flipV="1">
            <a:off x="2966835" y="2879722"/>
            <a:ext cx="148902" cy="198249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>
            <a:extLst>
              <a:ext uri="{FF2B5EF4-FFF2-40B4-BE49-F238E27FC236}">
                <a16:creationId xmlns:a16="http://schemas.microsoft.com/office/drawing/2014/main" id="{00000000-0008-0000-0000-0000DB000000}"/>
              </a:ext>
            </a:extLst>
          </p:cNvPr>
          <p:cNvCxnSpPr/>
          <p:nvPr/>
        </p:nvCxnSpPr>
        <p:spPr>
          <a:xfrm flipV="1">
            <a:off x="2702772" y="3275180"/>
            <a:ext cx="158788" cy="228547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00000000-0008-0000-0000-0000DC000000}"/>
              </a:ext>
            </a:extLst>
          </p:cNvPr>
          <p:cNvCxnSpPr/>
          <p:nvPr/>
        </p:nvCxnSpPr>
        <p:spPr>
          <a:xfrm flipV="1">
            <a:off x="2437113" y="3681801"/>
            <a:ext cx="156556" cy="228865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>
            <a:extLst>
              <a:ext uri="{FF2B5EF4-FFF2-40B4-BE49-F238E27FC236}">
                <a16:creationId xmlns:a16="http://schemas.microsoft.com/office/drawing/2014/main" id="{00000000-0008-0000-0000-0000DD000000}"/>
              </a:ext>
            </a:extLst>
          </p:cNvPr>
          <p:cNvCxnSpPr/>
          <p:nvPr/>
        </p:nvCxnSpPr>
        <p:spPr>
          <a:xfrm flipV="1">
            <a:off x="2184530" y="4073112"/>
            <a:ext cx="158788" cy="228866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正方形/長方形 26"/>
          <p:cNvSpPr/>
          <p:nvPr/>
        </p:nvSpPr>
        <p:spPr>
          <a:xfrm>
            <a:off x="2370749" y="1726510"/>
            <a:ext cx="1676069" cy="238046"/>
          </a:xfrm>
          <a:prstGeom prst="rect">
            <a:avLst/>
          </a:prstGeom>
          <a:solidFill>
            <a:schemeClr val="bg1"/>
          </a:solidFill>
        </p:spPr>
        <p:txBody>
          <a:bodyPr wrap="square" lIns="64294" tIns="32147" rIns="64294" bIns="32147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125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臨港パークＣ搬入出入口</a:t>
            </a:r>
          </a:p>
        </p:txBody>
      </p:sp>
      <p:sp>
        <p:nvSpPr>
          <p:cNvPr id="30" name="正方形/長方形 29"/>
          <p:cNvSpPr/>
          <p:nvPr/>
        </p:nvSpPr>
        <p:spPr>
          <a:xfrm>
            <a:off x="5365507" y="1252910"/>
            <a:ext cx="2885563" cy="1144117"/>
          </a:xfrm>
          <a:prstGeom prst="rect">
            <a:avLst/>
          </a:prstGeom>
          <a:noFill/>
          <a:ln w="38100" cap="flat">
            <a:solidFill>
              <a:schemeClr val="accent5"/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35719" tIns="35719" rIns="35719" bIns="35719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410751" hangingPunct="0"/>
            <a:endParaRPr kumimoji="0" lang="ja-JP" altLang="en-US" sz="1687" dirty="0">
              <a:solidFill>
                <a:srgbClr val="FFFFFF"/>
              </a:solidFill>
              <a:sym typeface="ヒラギノ角ゴ ProN W3"/>
            </a:endParaRPr>
          </a:p>
        </p:txBody>
      </p:sp>
      <p:grpSp>
        <p:nvGrpSpPr>
          <p:cNvPr id="33" name="グループ化 32"/>
          <p:cNvGrpSpPr/>
          <p:nvPr/>
        </p:nvGrpSpPr>
        <p:grpSpPr>
          <a:xfrm>
            <a:off x="1593118" y="1202686"/>
            <a:ext cx="2055845" cy="412894"/>
            <a:chOff x="31750" y="0"/>
            <a:chExt cx="2923869" cy="587228"/>
          </a:xfrm>
        </p:grpSpPr>
        <p:sp>
          <p:nvSpPr>
            <p:cNvPr id="34" name="正方形/長方形 33"/>
            <p:cNvSpPr/>
            <p:nvPr/>
          </p:nvSpPr>
          <p:spPr>
            <a:xfrm>
              <a:off x="31750" y="115394"/>
              <a:ext cx="2923869" cy="471834"/>
            </a:xfrm>
            <a:prstGeom prst="rect">
              <a:avLst/>
            </a:prstGeom>
            <a:solidFill>
              <a:schemeClr val="accent5"/>
            </a:solidFill>
            <a:ln w="38100" cap="flat">
              <a:solidFill>
                <a:schemeClr val="accent5"/>
              </a:solidFill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="horz" wrap="square" lIns="35719" tIns="35719" rIns="35719" bIns="35719" numCol="1" spcCol="38100" rtlCol="0" fromWordArt="0" anchor="ctr" anchorCtr="0" forceAA="0" compatLnSpc="1">
              <a:prstTxWarp prst="textNoShape">
                <a:avLst/>
              </a:prstTxWarp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defTabSz="410751" hangingPunct="0"/>
              <a:endParaRPr kumimoji="0" lang="ja-JP" altLang="en-US" sz="1687" dirty="0">
                <a:solidFill>
                  <a:srgbClr val="FFFFFF"/>
                </a:solidFill>
                <a:sym typeface="ヒラギノ角ゴ ProN W3"/>
              </a:endParaRPr>
            </a:p>
          </p:txBody>
        </p:sp>
        <p:sp>
          <p:nvSpPr>
            <p:cNvPr id="35" name="正方形/長方形 34"/>
            <p:cNvSpPr/>
            <p:nvPr/>
          </p:nvSpPr>
          <p:spPr>
            <a:xfrm>
              <a:off x="153162" y="0"/>
              <a:ext cx="2589327" cy="584778"/>
            </a:xfrm>
            <a:prstGeom prst="rect">
              <a:avLst/>
            </a:prstGeom>
            <a:noFill/>
          </p:spPr>
          <p:txBody>
            <a:bodyPr wrap="square" lIns="64294" tIns="32147" rIns="64294" bIns="32147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ja-JP" altLang="en-US" sz="225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搬出入路Ｃ</a:t>
              </a:r>
            </a:p>
          </p:txBody>
        </p:sp>
      </p:grpSp>
      <p:sp>
        <p:nvSpPr>
          <p:cNvPr id="36" name="テキスト ボックス 184">
            <a:extLst>
              <a:ext uri="{FF2B5EF4-FFF2-40B4-BE49-F238E27FC236}">
                <a16:creationId xmlns:a16="http://schemas.microsoft.com/office/drawing/2014/main" id="{00000000-0008-0000-0000-000098000000}"/>
              </a:ext>
            </a:extLst>
          </p:cNvPr>
          <p:cNvSpPr txBox="1">
            <a:spLocks noChangeAspect="1"/>
          </p:cNvSpPr>
          <p:nvPr/>
        </p:nvSpPr>
        <p:spPr>
          <a:xfrm>
            <a:off x="5341609" y="1256824"/>
            <a:ext cx="2883174" cy="1141888"/>
          </a:xfrm>
          <a:prstGeom prst="rect">
            <a:avLst/>
          </a:prstGeom>
          <a:noFill/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703" dirty="0"/>
              <a:t>　　　　　　搬入路　　　　　　　　海側搬入路</a:t>
            </a:r>
            <a:endParaRPr lang="en-US" altLang="ja-JP" sz="703" dirty="0"/>
          </a:p>
          <a:p>
            <a:pPr algn="l"/>
            <a:endParaRPr lang="en-US" altLang="ja-JP" sz="703" dirty="0"/>
          </a:p>
          <a:p>
            <a:pPr algn="l"/>
            <a:r>
              <a:rPr lang="ja-JP" altLang="en-US" sz="703" dirty="0"/>
              <a:t>搬出入時間</a:t>
            </a:r>
            <a:endParaRPr lang="en-US" altLang="ja-JP" sz="703" dirty="0"/>
          </a:p>
          <a:p>
            <a:r>
              <a:rPr lang="ja-JP" altLang="en-US" sz="703" dirty="0"/>
              <a:t>６月１日（木）　  搬入１０：００～１８：００</a:t>
            </a:r>
            <a:endParaRPr lang="en-US" altLang="ja-JP" sz="703" dirty="0"/>
          </a:p>
          <a:p>
            <a:r>
              <a:rPr lang="ja-JP" altLang="ja-JP" sz="773" dirty="0"/>
              <a:t>６月</a:t>
            </a:r>
            <a:r>
              <a:rPr lang="ja-JP" altLang="en-US" sz="773" dirty="0"/>
              <a:t>２</a:t>
            </a:r>
            <a:r>
              <a:rPr lang="ja-JP" altLang="ja-JP" sz="773" dirty="0"/>
              <a:t>日</a:t>
            </a:r>
            <a:r>
              <a:rPr lang="ja-JP" altLang="en-US" sz="773" dirty="0"/>
              <a:t>（金）</a:t>
            </a:r>
            <a:r>
              <a:rPr lang="ja-JP" altLang="ja-JP" sz="773" dirty="0"/>
              <a:t>　搬入</a:t>
            </a:r>
            <a:r>
              <a:rPr lang="ja-JP" altLang="en-US" sz="773" dirty="0"/>
              <a:t>７</a:t>
            </a:r>
            <a:r>
              <a:rPr lang="ja-JP" altLang="ja-JP" sz="773" dirty="0"/>
              <a:t>：</a:t>
            </a:r>
            <a:r>
              <a:rPr lang="ja-JP" altLang="en-US" sz="773" dirty="0"/>
              <a:t>０</a:t>
            </a:r>
            <a:r>
              <a:rPr lang="ja-JP" altLang="ja-JP" sz="773" dirty="0"/>
              <a:t>０～</a:t>
            </a:r>
            <a:r>
              <a:rPr lang="ja-JP" altLang="en-US" sz="773" dirty="0"/>
              <a:t>８</a:t>
            </a:r>
            <a:r>
              <a:rPr lang="ja-JP" altLang="ja-JP" sz="773" dirty="0"/>
              <a:t>：</a:t>
            </a:r>
            <a:r>
              <a:rPr lang="ja-JP" altLang="en-US" sz="773" dirty="0"/>
              <a:t>３</a:t>
            </a:r>
            <a:r>
              <a:rPr lang="ja-JP" altLang="ja-JP" sz="773" dirty="0"/>
              <a:t>０　　搬出２２：００～２</a:t>
            </a:r>
            <a:r>
              <a:rPr lang="ja-JP" altLang="en-US" sz="773" dirty="0"/>
              <a:t>４</a:t>
            </a:r>
            <a:r>
              <a:rPr lang="ja-JP" altLang="ja-JP" sz="773" dirty="0"/>
              <a:t>：</a:t>
            </a:r>
            <a:r>
              <a:rPr lang="ja-JP" altLang="en-US" sz="773" dirty="0"/>
              <a:t>０</a:t>
            </a:r>
            <a:r>
              <a:rPr lang="ja-JP" altLang="ja-JP" sz="773" dirty="0"/>
              <a:t>０</a:t>
            </a:r>
            <a:endParaRPr lang="ja-JP" altLang="ja-JP" sz="703" dirty="0"/>
          </a:p>
          <a:p>
            <a:r>
              <a:rPr lang="ja-JP" altLang="ja-JP" sz="773" dirty="0"/>
              <a:t>６月</a:t>
            </a:r>
            <a:r>
              <a:rPr lang="ja-JP" altLang="en-US" sz="773" dirty="0"/>
              <a:t>３</a:t>
            </a:r>
            <a:r>
              <a:rPr lang="ja-JP" altLang="ja-JP" sz="773" dirty="0"/>
              <a:t>日</a:t>
            </a:r>
            <a:r>
              <a:rPr lang="ja-JP" altLang="en-US" sz="773" dirty="0"/>
              <a:t>（土）</a:t>
            </a:r>
            <a:r>
              <a:rPr lang="ja-JP" altLang="ja-JP" sz="773" dirty="0"/>
              <a:t>　</a:t>
            </a:r>
            <a:r>
              <a:rPr lang="ja-JP" altLang="ja-JP" sz="773"/>
              <a:t>搬入</a:t>
            </a:r>
            <a:r>
              <a:rPr lang="ja-JP" altLang="en-US" sz="773"/>
              <a:t>７</a:t>
            </a:r>
            <a:r>
              <a:rPr lang="ja-JP" altLang="ja-JP" sz="773"/>
              <a:t>：</a:t>
            </a:r>
            <a:r>
              <a:rPr lang="ja-JP" altLang="en-US" sz="773" dirty="0"/>
              <a:t>０</a:t>
            </a:r>
            <a:r>
              <a:rPr lang="ja-JP" altLang="ja-JP" sz="773"/>
              <a:t>０</a:t>
            </a:r>
            <a:r>
              <a:rPr lang="ja-JP" altLang="ja-JP" sz="773" dirty="0"/>
              <a:t>～</a:t>
            </a:r>
            <a:r>
              <a:rPr lang="ja-JP" altLang="en-US" sz="773" dirty="0"/>
              <a:t>８</a:t>
            </a:r>
            <a:r>
              <a:rPr lang="ja-JP" altLang="ja-JP" sz="773" dirty="0"/>
              <a:t>：</a:t>
            </a:r>
            <a:r>
              <a:rPr lang="ja-JP" altLang="en-US" sz="773" dirty="0"/>
              <a:t>３</a:t>
            </a:r>
            <a:r>
              <a:rPr lang="ja-JP" altLang="ja-JP" sz="773" dirty="0"/>
              <a:t>０　　</a:t>
            </a:r>
            <a:r>
              <a:rPr lang="ja-JP" altLang="ja-JP" sz="773"/>
              <a:t>搬出２</a:t>
            </a:r>
            <a:r>
              <a:rPr lang="ja-JP" altLang="en-US" sz="773"/>
              <a:t>１</a:t>
            </a:r>
            <a:r>
              <a:rPr lang="ja-JP" altLang="ja-JP" sz="773"/>
              <a:t>：００</a:t>
            </a:r>
            <a:r>
              <a:rPr lang="ja-JP" altLang="ja-JP" sz="773" dirty="0"/>
              <a:t>～２</a:t>
            </a:r>
            <a:r>
              <a:rPr lang="ja-JP" altLang="en-US" sz="773" dirty="0"/>
              <a:t>４</a:t>
            </a:r>
            <a:r>
              <a:rPr lang="ja-JP" altLang="ja-JP" sz="773" dirty="0"/>
              <a:t>：</a:t>
            </a:r>
            <a:r>
              <a:rPr lang="ja-JP" altLang="en-US" sz="773" dirty="0"/>
              <a:t>０</a:t>
            </a:r>
            <a:r>
              <a:rPr lang="ja-JP" altLang="ja-JP" sz="773" dirty="0"/>
              <a:t>０</a:t>
            </a:r>
            <a:endParaRPr lang="en-US" altLang="ja-JP" sz="773" dirty="0"/>
          </a:p>
          <a:p>
            <a:pPr algn="l"/>
            <a:r>
              <a:rPr lang="en-US" altLang="ja-JP" sz="703" dirty="0"/>
              <a:t>※</a:t>
            </a:r>
            <a:r>
              <a:rPr lang="ja-JP" altLang="en-US" sz="703" dirty="0"/>
              <a:t>搬出入許可証のない車の会場内入場はお断り致します</a:t>
            </a:r>
            <a:endParaRPr lang="en-US" altLang="ja-JP" sz="703" dirty="0"/>
          </a:p>
          <a:p>
            <a:pPr algn="l"/>
            <a:r>
              <a:rPr lang="en-US" altLang="ja-JP" sz="703" dirty="0"/>
              <a:t>※</a:t>
            </a:r>
            <a:r>
              <a:rPr lang="ja-JP" altLang="en-US" sz="703" dirty="0"/>
              <a:t>搬入許可証には氏名と携帯電話番号を必ずご記入ください</a:t>
            </a:r>
            <a:endParaRPr lang="en-US" altLang="ja-JP" sz="562" dirty="0"/>
          </a:p>
          <a:p>
            <a:pPr algn="l"/>
            <a:r>
              <a:rPr lang="en-US" altLang="ja-JP" sz="703" dirty="0"/>
              <a:t>※</a:t>
            </a:r>
            <a:r>
              <a:rPr lang="ja-JP" altLang="en-US" sz="703" dirty="0"/>
              <a:t>会場内はハザードランプを点灯し最徐行にて走行下さい</a:t>
            </a:r>
            <a:endParaRPr lang="en-US" altLang="ja-JP" sz="703" dirty="0"/>
          </a:p>
          <a:p>
            <a:pPr algn="l"/>
            <a:r>
              <a:rPr lang="en-US" altLang="ja-JP" sz="703" dirty="0"/>
              <a:t>※</a:t>
            </a:r>
            <a:r>
              <a:rPr lang="ja-JP" altLang="en-US" sz="703" dirty="0"/>
              <a:t>搬入しましたら速やかに車を退出してください</a:t>
            </a:r>
            <a:endParaRPr lang="en-US" altLang="ja-JP" sz="703" dirty="0"/>
          </a:p>
          <a:p>
            <a:pPr algn="ctr"/>
            <a:endParaRPr lang="en-US" altLang="ja-JP" sz="703" dirty="0"/>
          </a:p>
          <a:p>
            <a:pPr algn="ctr"/>
            <a:endParaRPr lang="en-US" altLang="ja-JP" sz="703" dirty="0"/>
          </a:p>
          <a:p>
            <a:pPr algn="ctr"/>
            <a:endParaRPr lang="ja-JP" altLang="en-US" sz="703" dirty="0"/>
          </a:p>
        </p:txBody>
      </p:sp>
      <p:cxnSp>
        <p:nvCxnSpPr>
          <p:cNvPr id="37" name="直線矢印コネクタ 36">
            <a:extLst>
              <a:ext uri="{FF2B5EF4-FFF2-40B4-BE49-F238E27FC236}">
                <a16:creationId xmlns:a16="http://schemas.microsoft.com/office/drawing/2014/main" id="{00000000-0008-0000-0000-0000FB000000}"/>
              </a:ext>
            </a:extLst>
          </p:cNvPr>
          <p:cNvCxnSpPr>
            <a:cxnSpLocks noChangeAspect="1"/>
          </p:cNvCxnSpPr>
          <p:nvPr/>
        </p:nvCxnSpPr>
        <p:spPr>
          <a:xfrm rot="16200000">
            <a:off x="5525751" y="1365149"/>
            <a:ext cx="214773" cy="0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triangle"/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>
            <a:extLst>
              <a:ext uri="{FF2B5EF4-FFF2-40B4-BE49-F238E27FC236}">
                <a16:creationId xmlns:a16="http://schemas.microsoft.com/office/drawing/2014/main" id="{00000000-0008-0000-0000-00000C010000}"/>
              </a:ext>
            </a:extLst>
          </p:cNvPr>
          <p:cNvCxnSpPr>
            <a:cxnSpLocks noChangeAspect="1"/>
          </p:cNvCxnSpPr>
          <p:nvPr/>
        </p:nvCxnSpPr>
        <p:spPr>
          <a:xfrm flipH="1">
            <a:off x="6214837" y="1348478"/>
            <a:ext cx="251042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>
            <a:off x="5402928" y="1423384"/>
            <a:ext cx="2747998" cy="0"/>
          </a:xfrm>
          <a:prstGeom prst="line">
            <a:avLst/>
          </a:prstGeom>
          <a:noFill/>
          <a:ln w="25400" cap="flat">
            <a:solidFill>
              <a:schemeClr val="accent4">
                <a:lumMod val="75000"/>
              </a:schemeClr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42" name="正方形/長方形 41"/>
          <p:cNvSpPr/>
          <p:nvPr/>
        </p:nvSpPr>
        <p:spPr>
          <a:xfrm>
            <a:off x="1277586" y="3627120"/>
            <a:ext cx="1084978" cy="238046"/>
          </a:xfrm>
          <a:prstGeom prst="rect">
            <a:avLst/>
          </a:prstGeom>
          <a:solidFill>
            <a:schemeClr val="bg1"/>
          </a:solidFill>
        </p:spPr>
        <p:txBody>
          <a:bodyPr wrap="square" lIns="64294" tIns="32147" rIns="64294" bIns="32147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125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警備テント</a:t>
            </a:r>
          </a:p>
        </p:txBody>
      </p:sp>
      <p:sp>
        <p:nvSpPr>
          <p:cNvPr id="43" name="線吹き出し 1 (枠付き) 42"/>
          <p:cNvSpPr/>
          <p:nvPr/>
        </p:nvSpPr>
        <p:spPr>
          <a:xfrm>
            <a:off x="1358226" y="3582437"/>
            <a:ext cx="916343" cy="331758"/>
          </a:xfrm>
          <a:prstGeom prst="borderCallout1">
            <a:avLst>
              <a:gd name="adj1" fmla="val -5691"/>
              <a:gd name="adj2" fmla="val 74934"/>
              <a:gd name="adj3" fmla="val -47764"/>
              <a:gd name="adj4" fmla="val 126624"/>
            </a:avLst>
          </a:prstGeom>
          <a:noFill/>
          <a:ln w="25400" cap="rnd">
            <a:solidFill>
              <a:schemeClr val="accent5"/>
            </a:solidFill>
            <a:round/>
            <a:tailEnd type="oval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35719" tIns="35719" rIns="35719" bIns="35719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410751" hangingPunct="0"/>
            <a:endParaRPr kumimoji="0" lang="ja-JP" altLang="en-US" sz="1687" dirty="0">
              <a:solidFill>
                <a:srgbClr val="FFFFFF"/>
              </a:solidFill>
              <a:sym typeface="ヒラギノ角ゴ ProN W3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4902370" y="5875954"/>
            <a:ext cx="846781" cy="238046"/>
          </a:xfrm>
          <a:prstGeom prst="rect">
            <a:avLst/>
          </a:prstGeom>
          <a:solidFill>
            <a:schemeClr val="bg1"/>
          </a:solidFill>
        </p:spPr>
        <p:txBody>
          <a:bodyPr wrap="square" lIns="64294" tIns="32147" rIns="64294" bIns="32147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en-US" sz="1125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altLang="ja-JP" smtClean="0"/>
              <a:pPr/>
              <a:t>1</a:t>
            </a:fld>
            <a:endParaRPr lang="ja-JP" altLang="en-US" dirty="0"/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6CDF3D2C-EAA5-4AAA-B4CC-3C0BE313869F}"/>
              </a:ext>
            </a:extLst>
          </p:cNvPr>
          <p:cNvSpPr/>
          <p:nvPr/>
        </p:nvSpPr>
        <p:spPr>
          <a:xfrm>
            <a:off x="8150926" y="772771"/>
            <a:ext cx="1418578" cy="5159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75" dirty="0">
                <a:solidFill>
                  <a:schemeClr val="tx1"/>
                </a:solidFill>
              </a:rPr>
              <a:t>　</a:t>
            </a:r>
            <a:r>
              <a:rPr lang="ja-JP" altLang="en-US" sz="975">
                <a:solidFill>
                  <a:schemeClr val="tx1"/>
                </a:solidFill>
              </a:rPr>
              <a:t>臨港パーク</a:t>
            </a:r>
            <a:endParaRPr lang="en-US" altLang="ja-JP" sz="975" dirty="0">
              <a:solidFill>
                <a:schemeClr val="tx1"/>
              </a:solidFill>
            </a:endParaRPr>
          </a:p>
          <a:p>
            <a:pPr algn="ctr"/>
            <a:r>
              <a:rPr lang="ja-JP" altLang="en-US" sz="975" dirty="0">
                <a:solidFill>
                  <a:schemeClr val="tx1"/>
                </a:solidFill>
              </a:rPr>
              <a:t>搬入路Ｃ</a:t>
            </a:r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0819EF3C-1489-75BD-9782-941CE19FAE8B}"/>
              </a:ext>
            </a:extLst>
          </p:cNvPr>
          <p:cNvSpPr>
            <a:spLocks noChangeAspect="1"/>
          </p:cNvSpPr>
          <p:nvPr/>
        </p:nvSpPr>
        <p:spPr>
          <a:xfrm>
            <a:off x="2274569" y="3378095"/>
            <a:ext cx="1614977" cy="1618900"/>
          </a:xfrm>
          <a:custGeom>
            <a:avLst/>
            <a:gdLst>
              <a:gd name="connsiteX0" fmla="*/ 1071562 w 2303859"/>
              <a:gd name="connsiteY0" fmla="*/ 0 h 2327672"/>
              <a:gd name="connsiteX1" fmla="*/ 2244328 w 2303859"/>
              <a:gd name="connsiteY1" fmla="*/ 779859 h 2327672"/>
              <a:gd name="connsiteX2" fmla="*/ 2303859 w 2303859"/>
              <a:gd name="connsiteY2" fmla="*/ 821531 h 2327672"/>
              <a:gd name="connsiteX3" fmla="*/ 2303859 w 2303859"/>
              <a:gd name="connsiteY3" fmla="*/ 922734 h 2327672"/>
              <a:gd name="connsiteX4" fmla="*/ 2297906 w 2303859"/>
              <a:gd name="connsiteY4" fmla="*/ 1012031 h 2327672"/>
              <a:gd name="connsiteX5" fmla="*/ 2274094 w 2303859"/>
              <a:gd name="connsiteY5" fmla="*/ 1101328 h 2327672"/>
              <a:gd name="connsiteX6" fmla="*/ 2208609 w 2303859"/>
              <a:gd name="connsiteY6" fmla="*/ 1154906 h 2327672"/>
              <a:gd name="connsiteX7" fmla="*/ 2041922 w 2303859"/>
              <a:gd name="connsiteY7" fmla="*/ 1381125 h 2327672"/>
              <a:gd name="connsiteX8" fmla="*/ 1422797 w 2303859"/>
              <a:gd name="connsiteY8" fmla="*/ 2327672 h 2327672"/>
              <a:gd name="connsiteX9" fmla="*/ 1196578 w 2303859"/>
              <a:gd name="connsiteY9" fmla="*/ 2214563 h 2327672"/>
              <a:gd name="connsiteX10" fmla="*/ 976312 w 2303859"/>
              <a:gd name="connsiteY10" fmla="*/ 2286000 h 2327672"/>
              <a:gd name="connsiteX11" fmla="*/ 595312 w 2303859"/>
              <a:gd name="connsiteY11" fmla="*/ 2083594 h 2327672"/>
              <a:gd name="connsiteX12" fmla="*/ 363140 w 2303859"/>
              <a:gd name="connsiteY12" fmla="*/ 1916906 h 2327672"/>
              <a:gd name="connsiteX13" fmla="*/ 53578 w 2303859"/>
              <a:gd name="connsiteY13" fmla="*/ 1666875 h 2327672"/>
              <a:gd name="connsiteX14" fmla="*/ 23812 w 2303859"/>
              <a:gd name="connsiteY14" fmla="*/ 1613297 h 2327672"/>
              <a:gd name="connsiteX15" fmla="*/ 0 w 2303859"/>
              <a:gd name="connsiteY15" fmla="*/ 1369219 h 2327672"/>
              <a:gd name="connsiteX16" fmla="*/ 791765 w 2303859"/>
              <a:gd name="connsiteY16" fmla="*/ 166688 h 2327672"/>
              <a:gd name="connsiteX17" fmla="*/ 982265 w 2303859"/>
              <a:gd name="connsiteY17" fmla="*/ 142875 h 2327672"/>
              <a:gd name="connsiteX18" fmla="*/ 1071562 w 2303859"/>
              <a:gd name="connsiteY18" fmla="*/ 0 h 2327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303859" h="2327672">
                <a:moveTo>
                  <a:pt x="1071562" y="0"/>
                </a:moveTo>
                <a:lnTo>
                  <a:pt x="2244328" y="779859"/>
                </a:lnTo>
                <a:lnTo>
                  <a:pt x="2303859" y="821531"/>
                </a:lnTo>
                <a:lnTo>
                  <a:pt x="2303859" y="922734"/>
                </a:lnTo>
                <a:lnTo>
                  <a:pt x="2297906" y="1012031"/>
                </a:lnTo>
                <a:lnTo>
                  <a:pt x="2274094" y="1101328"/>
                </a:lnTo>
                <a:lnTo>
                  <a:pt x="2208609" y="1154906"/>
                </a:lnTo>
                <a:lnTo>
                  <a:pt x="2041922" y="1381125"/>
                </a:lnTo>
                <a:lnTo>
                  <a:pt x="1422797" y="2327672"/>
                </a:lnTo>
                <a:lnTo>
                  <a:pt x="1196578" y="2214563"/>
                </a:lnTo>
                <a:lnTo>
                  <a:pt x="976312" y="2286000"/>
                </a:lnTo>
                <a:lnTo>
                  <a:pt x="595312" y="2083594"/>
                </a:lnTo>
                <a:lnTo>
                  <a:pt x="363140" y="1916906"/>
                </a:lnTo>
                <a:lnTo>
                  <a:pt x="53578" y="1666875"/>
                </a:lnTo>
                <a:lnTo>
                  <a:pt x="23812" y="1613297"/>
                </a:lnTo>
                <a:lnTo>
                  <a:pt x="0" y="1369219"/>
                </a:lnTo>
                <a:lnTo>
                  <a:pt x="791765" y="166688"/>
                </a:lnTo>
                <a:lnTo>
                  <a:pt x="982265" y="142875"/>
                </a:lnTo>
                <a:lnTo>
                  <a:pt x="1071562" y="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ja-JP" sz="3200" dirty="0">
              <a:solidFill>
                <a:schemeClr val="tx1"/>
              </a:solidFill>
            </a:endParaRPr>
          </a:p>
        </p:txBody>
      </p:sp>
      <p:sp>
        <p:nvSpPr>
          <p:cNvPr id="7" name="テキスト ボックス 181">
            <a:extLst>
              <a:ext uri="{FF2B5EF4-FFF2-40B4-BE49-F238E27FC236}">
                <a16:creationId xmlns:a16="http://schemas.microsoft.com/office/drawing/2014/main" id="{388D58E6-FBB4-9163-C3C0-6262D6D6CAF5}"/>
              </a:ext>
            </a:extLst>
          </p:cNvPr>
          <p:cNvSpPr txBox="1">
            <a:spLocks noChangeAspect="1"/>
          </p:cNvSpPr>
          <p:nvPr/>
        </p:nvSpPr>
        <p:spPr>
          <a:xfrm>
            <a:off x="1388578" y="1987944"/>
            <a:ext cx="996294" cy="410768"/>
          </a:xfrm>
          <a:prstGeom prst="rect">
            <a:avLst/>
          </a:prstGeom>
          <a:solidFill>
            <a:sysClr val="window" lastClr="FFFFFF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703" b="1" dirty="0">
                <a:solidFill>
                  <a:srgbClr val="FF0000"/>
                </a:solidFill>
              </a:rPr>
              <a:t>関係者駐車場</a:t>
            </a:r>
            <a:endParaRPr lang="en-US" altLang="ja-JP" sz="703" b="1" dirty="0">
              <a:solidFill>
                <a:srgbClr val="FF0000"/>
              </a:solidFill>
            </a:endParaRPr>
          </a:p>
          <a:p>
            <a:pPr algn="ctr"/>
            <a:r>
              <a:rPr lang="ja-JP" altLang="en-US" sz="703" b="1">
                <a:solidFill>
                  <a:srgbClr val="FF0000"/>
                </a:solidFill>
              </a:rPr>
              <a:t>使用可能日要調整</a:t>
            </a:r>
            <a:endParaRPr lang="ja-JP" altLang="en-US" sz="703" b="1" dirty="0">
              <a:solidFill>
                <a:srgbClr val="FF0000"/>
              </a:solidFill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5428BEA-591B-A6AC-8F03-A22D6D9D656C}"/>
              </a:ext>
            </a:extLst>
          </p:cNvPr>
          <p:cNvSpPr txBox="1"/>
          <p:nvPr/>
        </p:nvSpPr>
        <p:spPr>
          <a:xfrm>
            <a:off x="2757804" y="6275976"/>
            <a:ext cx="4128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※</a:t>
            </a:r>
            <a:r>
              <a:rPr kumimoji="1" lang="ja-JP" altLang="en-US">
                <a:solidFill>
                  <a:srgbClr val="FF0000"/>
                </a:solidFill>
              </a:rPr>
              <a:t>管理用通路は工事の為、使えません。</a:t>
            </a:r>
          </a:p>
        </p:txBody>
      </p:sp>
      <p:sp>
        <p:nvSpPr>
          <p:cNvPr id="5" name="矢印: 右 4">
            <a:extLst>
              <a:ext uri="{FF2B5EF4-FFF2-40B4-BE49-F238E27FC236}">
                <a16:creationId xmlns:a16="http://schemas.microsoft.com/office/drawing/2014/main" id="{F1A40A38-E305-27AB-E3A9-B94F945DFBE2}"/>
              </a:ext>
            </a:extLst>
          </p:cNvPr>
          <p:cNvSpPr/>
          <p:nvPr/>
        </p:nvSpPr>
        <p:spPr>
          <a:xfrm rot="2141808">
            <a:off x="3679663" y="2397028"/>
            <a:ext cx="199244" cy="74489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矢印: 右 9">
            <a:extLst>
              <a:ext uri="{FF2B5EF4-FFF2-40B4-BE49-F238E27FC236}">
                <a16:creationId xmlns:a16="http://schemas.microsoft.com/office/drawing/2014/main" id="{B2683753-4967-0A3F-6FB5-A5AD9F1FFDD8}"/>
              </a:ext>
            </a:extLst>
          </p:cNvPr>
          <p:cNvSpPr/>
          <p:nvPr/>
        </p:nvSpPr>
        <p:spPr>
          <a:xfrm rot="2141808">
            <a:off x="3883352" y="2528387"/>
            <a:ext cx="178428" cy="89448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矢印: 右 10">
            <a:extLst>
              <a:ext uri="{FF2B5EF4-FFF2-40B4-BE49-F238E27FC236}">
                <a16:creationId xmlns:a16="http://schemas.microsoft.com/office/drawing/2014/main" id="{5F3E4174-342E-193E-C5AF-9C72A12D55CE}"/>
              </a:ext>
            </a:extLst>
          </p:cNvPr>
          <p:cNvSpPr/>
          <p:nvPr/>
        </p:nvSpPr>
        <p:spPr>
          <a:xfrm rot="2141808">
            <a:off x="4068485" y="2691362"/>
            <a:ext cx="200010" cy="88947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矢印: 右カーブ 14">
            <a:extLst>
              <a:ext uri="{FF2B5EF4-FFF2-40B4-BE49-F238E27FC236}">
                <a16:creationId xmlns:a16="http://schemas.microsoft.com/office/drawing/2014/main" id="{FA4407E4-BBA9-3DBF-19C1-6AAC1F3D05D3}"/>
              </a:ext>
            </a:extLst>
          </p:cNvPr>
          <p:cNvSpPr/>
          <p:nvPr/>
        </p:nvSpPr>
        <p:spPr>
          <a:xfrm rot="19597895">
            <a:off x="4274249" y="2827738"/>
            <a:ext cx="135396" cy="233529"/>
          </a:xfrm>
          <a:prstGeom prst="curvedRightArrow">
            <a:avLst>
              <a:gd name="adj1" fmla="val 25000"/>
              <a:gd name="adj2" fmla="val 63930"/>
              <a:gd name="adj3" fmla="val 63433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9" name="矢印: 下カーブ 28">
            <a:extLst>
              <a:ext uri="{FF2B5EF4-FFF2-40B4-BE49-F238E27FC236}">
                <a16:creationId xmlns:a16="http://schemas.microsoft.com/office/drawing/2014/main" id="{F3EB0106-F4BF-BC9A-D94E-B7D7867CB93D}"/>
              </a:ext>
            </a:extLst>
          </p:cNvPr>
          <p:cNvSpPr/>
          <p:nvPr/>
        </p:nvSpPr>
        <p:spPr>
          <a:xfrm rot="1333590">
            <a:off x="4949394" y="3551018"/>
            <a:ext cx="361908" cy="115556"/>
          </a:xfrm>
          <a:prstGeom prst="curved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31" name="直線矢印コネクタ 30">
            <a:extLst>
              <a:ext uri="{FF2B5EF4-FFF2-40B4-BE49-F238E27FC236}">
                <a16:creationId xmlns:a16="http://schemas.microsoft.com/office/drawing/2014/main" id="{7F4B0C6F-F356-9D23-8AF1-686EC610C760}"/>
              </a:ext>
            </a:extLst>
          </p:cNvPr>
          <p:cNvCxnSpPr>
            <a:cxnSpLocks/>
          </p:cNvCxnSpPr>
          <p:nvPr/>
        </p:nvCxnSpPr>
        <p:spPr>
          <a:xfrm flipH="1" flipV="1">
            <a:off x="4709368" y="3590146"/>
            <a:ext cx="193002" cy="73948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>
            <a:extLst>
              <a:ext uri="{FF2B5EF4-FFF2-40B4-BE49-F238E27FC236}">
                <a16:creationId xmlns:a16="http://schemas.microsoft.com/office/drawing/2014/main" id="{CABE5ADD-5093-E933-EEC5-DDF50C9CBC01}"/>
              </a:ext>
            </a:extLst>
          </p:cNvPr>
          <p:cNvCxnSpPr>
            <a:cxnSpLocks/>
          </p:cNvCxnSpPr>
          <p:nvPr/>
        </p:nvCxnSpPr>
        <p:spPr>
          <a:xfrm flipH="1" flipV="1">
            <a:off x="4363571" y="3476298"/>
            <a:ext cx="208568" cy="70260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矢印コネクタ 46">
            <a:extLst>
              <a:ext uri="{FF2B5EF4-FFF2-40B4-BE49-F238E27FC236}">
                <a16:creationId xmlns:a16="http://schemas.microsoft.com/office/drawing/2014/main" id="{98820FA5-075D-1AE9-A402-0856696FC1DB}"/>
              </a:ext>
            </a:extLst>
          </p:cNvPr>
          <p:cNvCxnSpPr>
            <a:cxnSpLocks/>
          </p:cNvCxnSpPr>
          <p:nvPr/>
        </p:nvCxnSpPr>
        <p:spPr>
          <a:xfrm flipV="1">
            <a:off x="4291444" y="3303184"/>
            <a:ext cx="19845" cy="221089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>
            <a:extLst>
              <a:ext uri="{FF2B5EF4-FFF2-40B4-BE49-F238E27FC236}">
                <a16:creationId xmlns:a16="http://schemas.microsoft.com/office/drawing/2014/main" id="{D4851B5C-A068-6E3A-BED8-44A24DF551B9}"/>
              </a:ext>
            </a:extLst>
          </p:cNvPr>
          <p:cNvCxnSpPr>
            <a:cxnSpLocks/>
          </p:cNvCxnSpPr>
          <p:nvPr/>
        </p:nvCxnSpPr>
        <p:spPr>
          <a:xfrm flipV="1">
            <a:off x="4304285" y="3059304"/>
            <a:ext cx="14007" cy="184887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>
            <a:extLst>
              <a:ext uri="{FF2B5EF4-FFF2-40B4-BE49-F238E27FC236}">
                <a16:creationId xmlns:a16="http://schemas.microsoft.com/office/drawing/2014/main" id="{3678C078-9BA0-E75E-9FBD-8081BE8DF70E}"/>
              </a:ext>
            </a:extLst>
          </p:cNvPr>
          <p:cNvCxnSpPr>
            <a:cxnSpLocks/>
          </p:cNvCxnSpPr>
          <p:nvPr/>
        </p:nvCxnSpPr>
        <p:spPr>
          <a:xfrm>
            <a:off x="4438751" y="3034886"/>
            <a:ext cx="86238" cy="184794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矢印コネクタ 54">
            <a:extLst>
              <a:ext uri="{FF2B5EF4-FFF2-40B4-BE49-F238E27FC236}">
                <a16:creationId xmlns:a16="http://schemas.microsoft.com/office/drawing/2014/main" id="{FB11E4DB-779C-3372-8C52-DE36E3730F3F}"/>
              </a:ext>
            </a:extLst>
          </p:cNvPr>
          <p:cNvCxnSpPr>
            <a:cxnSpLocks/>
          </p:cNvCxnSpPr>
          <p:nvPr/>
        </p:nvCxnSpPr>
        <p:spPr>
          <a:xfrm>
            <a:off x="4525984" y="3263714"/>
            <a:ext cx="111525" cy="164387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矢印コネクタ 58">
            <a:extLst>
              <a:ext uri="{FF2B5EF4-FFF2-40B4-BE49-F238E27FC236}">
                <a16:creationId xmlns:a16="http://schemas.microsoft.com/office/drawing/2014/main" id="{E3092008-4E00-ABA7-38CE-B7E58FDD352B}"/>
              </a:ext>
            </a:extLst>
          </p:cNvPr>
          <p:cNvCxnSpPr>
            <a:cxnSpLocks/>
          </p:cNvCxnSpPr>
          <p:nvPr/>
        </p:nvCxnSpPr>
        <p:spPr>
          <a:xfrm>
            <a:off x="4669086" y="3464592"/>
            <a:ext cx="214352" cy="117845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矢印: 上カーブ 61">
            <a:extLst>
              <a:ext uri="{FF2B5EF4-FFF2-40B4-BE49-F238E27FC236}">
                <a16:creationId xmlns:a16="http://schemas.microsoft.com/office/drawing/2014/main" id="{87ED2166-A583-85F1-C044-D50A1A2C75BD}"/>
              </a:ext>
            </a:extLst>
          </p:cNvPr>
          <p:cNvSpPr/>
          <p:nvPr/>
        </p:nvSpPr>
        <p:spPr>
          <a:xfrm>
            <a:off x="3926794" y="2391259"/>
            <a:ext cx="260868" cy="16652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3" name="矢印: 下カーブ 62">
            <a:extLst>
              <a:ext uri="{FF2B5EF4-FFF2-40B4-BE49-F238E27FC236}">
                <a16:creationId xmlns:a16="http://schemas.microsoft.com/office/drawing/2014/main" id="{22B4A1CD-B7F5-26A2-E178-49926E7E32F9}"/>
              </a:ext>
            </a:extLst>
          </p:cNvPr>
          <p:cNvSpPr/>
          <p:nvPr/>
        </p:nvSpPr>
        <p:spPr>
          <a:xfrm rot="15898421">
            <a:off x="3900689" y="2088496"/>
            <a:ext cx="372611" cy="179916"/>
          </a:xfrm>
          <a:prstGeom prst="curvedDownArrow">
            <a:avLst>
              <a:gd name="adj1" fmla="val 25000"/>
              <a:gd name="adj2" fmla="val 50000"/>
              <a:gd name="adj3" fmla="val 333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4" name="矢印: 上カーブ 63">
            <a:extLst>
              <a:ext uri="{FF2B5EF4-FFF2-40B4-BE49-F238E27FC236}">
                <a16:creationId xmlns:a16="http://schemas.microsoft.com/office/drawing/2014/main" id="{F2A80BC7-7D5C-A92E-D5FA-B46FA2FCE8C8}"/>
              </a:ext>
            </a:extLst>
          </p:cNvPr>
          <p:cNvSpPr/>
          <p:nvPr/>
        </p:nvSpPr>
        <p:spPr>
          <a:xfrm rot="20804475">
            <a:off x="4284045" y="2632084"/>
            <a:ext cx="424413" cy="153360"/>
          </a:xfrm>
          <a:prstGeom prst="curved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545C1511-2FF2-3239-F0A8-D104A2E9B3A8}"/>
              </a:ext>
            </a:extLst>
          </p:cNvPr>
          <p:cNvSpPr/>
          <p:nvPr/>
        </p:nvSpPr>
        <p:spPr>
          <a:xfrm>
            <a:off x="4883438" y="2789280"/>
            <a:ext cx="1331399" cy="365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91099D00-1E6F-466C-0566-82CA79FBAEF4}"/>
              </a:ext>
            </a:extLst>
          </p:cNvPr>
          <p:cNvSpPr txBox="1"/>
          <p:nvPr/>
        </p:nvSpPr>
        <p:spPr>
          <a:xfrm>
            <a:off x="4931179" y="2805955"/>
            <a:ext cx="2161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bg1"/>
                </a:solidFill>
              </a:rPr>
              <a:t>一方</a:t>
            </a:r>
            <a:r>
              <a:rPr kumimoji="1" lang="ja-JP" altLang="en-US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通行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cxnSp>
        <p:nvCxnSpPr>
          <p:cNvPr id="71" name="直線矢印コネクタ 70">
            <a:extLst>
              <a:ext uri="{FF2B5EF4-FFF2-40B4-BE49-F238E27FC236}">
                <a16:creationId xmlns:a16="http://schemas.microsoft.com/office/drawing/2014/main" id="{816211A5-CE6B-26BB-3F29-497CA9CE8774}"/>
              </a:ext>
            </a:extLst>
          </p:cNvPr>
          <p:cNvCxnSpPr>
            <a:cxnSpLocks/>
          </p:cNvCxnSpPr>
          <p:nvPr/>
        </p:nvCxnSpPr>
        <p:spPr>
          <a:xfrm flipH="1">
            <a:off x="4692593" y="3219680"/>
            <a:ext cx="260407" cy="151459"/>
          </a:xfrm>
          <a:prstGeom prst="straightConnector1">
            <a:avLst/>
          </a:prstGeom>
          <a:ln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417B9F7B-5A3A-92A4-C077-129EA9E971F3}"/>
              </a:ext>
            </a:extLst>
          </p:cNvPr>
          <p:cNvSpPr txBox="1"/>
          <p:nvPr/>
        </p:nvSpPr>
        <p:spPr>
          <a:xfrm rot="18288582">
            <a:off x="2508855" y="4069825"/>
            <a:ext cx="17960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パシフィコノース</a:t>
            </a:r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BB94AE9A-2912-66D3-C5C6-BC63FE6E4FD6}"/>
              </a:ext>
            </a:extLst>
          </p:cNvPr>
          <p:cNvSpPr txBox="1"/>
          <p:nvPr/>
        </p:nvSpPr>
        <p:spPr>
          <a:xfrm rot="18373734">
            <a:off x="2153204" y="3888446"/>
            <a:ext cx="1434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カハラホテル</a:t>
            </a:r>
          </a:p>
        </p:txBody>
      </p:sp>
      <p:sp>
        <p:nvSpPr>
          <p:cNvPr id="4" name="矢印: 下 3">
            <a:extLst>
              <a:ext uri="{FF2B5EF4-FFF2-40B4-BE49-F238E27FC236}">
                <a16:creationId xmlns:a16="http://schemas.microsoft.com/office/drawing/2014/main" id="{4E41CDAD-80F3-A8AB-743B-94AEF599D2D0}"/>
              </a:ext>
            </a:extLst>
          </p:cNvPr>
          <p:cNvSpPr/>
          <p:nvPr/>
        </p:nvSpPr>
        <p:spPr>
          <a:xfrm rot="5400000">
            <a:off x="7167270" y="1226935"/>
            <a:ext cx="80890" cy="236129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7C0F197-C72B-A185-C435-773424F9233E}"/>
              </a:ext>
            </a:extLst>
          </p:cNvPr>
          <p:cNvSpPr txBox="1"/>
          <p:nvPr/>
        </p:nvSpPr>
        <p:spPr>
          <a:xfrm>
            <a:off x="7288644" y="1237277"/>
            <a:ext cx="195433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/>
              <a:t>潮入り方面搬入路</a:t>
            </a:r>
          </a:p>
        </p:txBody>
      </p:sp>
    </p:spTree>
    <p:extLst>
      <p:ext uri="{BB962C8B-B14F-4D97-AF65-F5344CB8AC3E}">
        <p14:creationId xmlns:p14="http://schemas.microsoft.com/office/powerpoint/2010/main" val="73475213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58953</TotalTime>
  <Words>283</Words>
  <Application>Microsoft Office PowerPoint</Application>
  <PresentationFormat>A4 210 x 297 mm</PresentationFormat>
  <Paragraphs>51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山本芳樹</dc:creator>
  <cp:lastModifiedBy>岸 佳祐</cp:lastModifiedBy>
  <cp:revision>1158</cp:revision>
  <cp:lastPrinted>2023-04-20T13:32:20Z</cp:lastPrinted>
  <dcterms:created xsi:type="dcterms:W3CDTF">2018-02-09T22:41:06Z</dcterms:created>
  <dcterms:modified xsi:type="dcterms:W3CDTF">2023-04-27T07:28:55Z</dcterms:modified>
</cp:coreProperties>
</file>